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700" r:id="rId2"/>
    <p:sldMasterId id="2147483739" r:id="rId3"/>
  </p:sldMasterIdLst>
  <p:notesMasterIdLst>
    <p:notesMasterId r:id="rId23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70" r:id="rId14"/>
    <p:sldId id="273" r:id="rId15"/>
    <p:sldId id="277" r:id="rId16"/>
    <p:sldId id="289" r:id="rId17"/>
    <p:sldId id="288" r:id="rId18"/>
    <p:sldId id="291" r:id="rId19"/>
    <p:sldId id="292" r:id="rId20"/>
    <p:sldId id="275" r:id="rId21"/>
    <p:sldId id="278" r:id="rId22"/>
  </p:sldIdLst>
  <p:sldSz cx="12188825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5C2E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pl-PL" sz="1800" b="0" strike="noStrike" spc="-1">
                <a:solidFill>
                  <a:srgbClr val="164B4F"/>
                </a:solidFill>
                <a:latin typeface="Euphemia"/>
              </a:rPr>
              <a:t>Kliknij, aby przesunąć slajd</a:t>
            </a:r>
          </a:p>
        </p:txBody>
      </p:sp>
      <p:sp>
        <p:nvSpPr>
          <p:cNvPr id="424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r>
              <a:rPr lang="pl-PL" sz="2000" b="0" strike="noStrike" spc="-1">
                <a:latin typeface="Arial"/>
              </a:rPr>
              <a:t>Kliknij, aby edytować format notatek</a:t>
            </a:r>
          </a:p>
        </p:txBody>
      </p:sp>
      <p:sp>
        <p:nvSpPr>
          <p:cNvPr id="425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r>
              <a:rPr lang="pl-PL" sz="1400" b="0" strike="noStrike" spc="-1">
                <a:latin typeface="Times New Roman"/>
              </a:rPr>
              <a:t>&lt;główka&gt;</a:t>
            </a:r>
          </a:p>
        </p:txBody>
      </p:sp>
      <p:sp>
        <p:nvSpPr>
          <p:cNvPr id="426" name="PlaceHolder 4"/>
          <p:cNvSpPr>
            <a:spLocks noGrp="1"/>
          </p:cNvSpPr>
          <p:nvPr>
            <p:ph type="dt" idx="28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algn="r">
              <a:buNone/>
              <a:defRPr lang="pl-PL" sz="1400" b="0" strike="noStrike" spc="-1">
                <a:latin typeface="Times New Roman"/>
              </a:defRPr>
            </a:lvl1pPr>
          </a:lstStyle>
          <a:p>
            <a:pPr algn="r">
              <a:buNone/>
            </a:pPr>
            <a:r>
              <a:rPr lang="pl-PL" sz="1400" b="0" strike="noStrike" spc="-1">
                <a:latin typeface="Times New Roman"/>
              </a:rPr>
              <a:t>&lt;data/godzina&gt;</a:t>
            </a:r>
          </a:p>
        </p:txBody>
      </p:sp>
      <p:sp>
        <p:nvSpPr>
          <p:cNvPr id="427" name="PlaceHolder 5"/>
          <p:cNvSpPr>
            <a:spLocks noGrp="1"/>
          </p:cNvSpPr>
          <p:nvPr>
            <p:ph type="ftr" idx="29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>
              <a:defRPr lang="pl-PL" sz="1400" b="0" strike="noStrike" spc="-1">
                <a:latin typeface="Times New Roman"/>
              </a:defRPr>
            </a:lvl1pPr>
          </a:lstStyle>
          <a:p>
            <a:r>
              <a:rPr lang="pl-PL" sz="1400" b="0" strike="noStrike" spc="-1">
                <a:latin typeface="Times New Roman"/>
              </a:rPr>
              <a:t>&lt;stopka&gt;</a:t>
            </a:r>
          </a:p>
        </p:txBody>
      </p:sp>
      <p:sp>
        <p:nvSpPr>
          <p:cNvPr id="428" name="PlaceHolder 6"/>
          <p:cNvSpPr>
            <a:spLocks noGrp="1"/>
          </p:cNvSpPr>
          <p:nvPr>
            <p:ph type="sldNum" idx="30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algn="r">
              <a:buNone/>
              <a:defRPr lang="pl-PL" sz="1400" b="0" strike="noStrike" spc="-1">
                <a:latin typeface="Times New Roman"/>
              </a:defRPr>
            </a:lvl1pPr>
          </a:lstStyle>
          <a:p>
            <a:pPr algn="r">
              <a:buNone/>
            </a:pPr>
            <a:fld id="{D9DCBE7D-ECD2-4CD6-857F-7588AB18BB88}" type="slidenum">
              <a:rPr lang="pl-PL" sz="1400" b="0" strike="noStrike" spc="-1">
                <a:latin typeface="Times New Roman"/>
              </a:rPr>
              <a:t>‹#›</a:t>
            </a:fld>
            <a:endParaRPr lang="pl-PL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ln w="0">
            <a:noFill/>
          </a:ln>
        </p:spPr>
      </p:sp>
      <p:sp>
        <p:nvSpPr>
          <p:cNvPr id="462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endParaRPr lang="pl-PL" sz="2000" b="0" strike="noStrike" spc="-1">
              <a:latin typeface="Arial"/>
            </a:endParaRPr>
          </a:p>
        </p:txBody>
      </p:sp>
      <p:sp>
        <p:nvSpPr>
          <p:cNvPr id="463" name="PlaceHolder 3"/>
          <p:cNvSpPr>
            <a:spLocks noGrp="1"/>
          </p:cNvSpPr>
          <p:nvPr>
            <p:ph type="sldNum" idx="31"/>
          </p:nvPr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>
              <a:lnSpc>
                <a:spcPct val="100000"/>
              </a:lnSpc>
              <a:buNone/>
              <a:defRPr lang="en-US" sz="1200" b="0" strike="noStrike" spc="-1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>
              <a:lnSpc>
                <a:spcPct val="100000"/>
              </a:lnSpc>
              <a:buNone/>
            </a:pPr>
            <a:fld id="{53B819DD-0F0E-47BF-8B1A-615321D074F4}" type="slidenum">
              <a:rPr lang="en-U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2</a:t>
            </a:fld>
            <a:endParaRPr lang="pl-PL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ln w="0">
            <a:noFill/>
          </a:ln>
        </p:spPr>
      </p:sp>
      <p:sp>
        <p:nvSpPr>
          <p:cNvPr id="483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endParaRPr lang="pl-PL" sz="2000" b="0" strike="noStrike" spc="-1">
              <a:latin typeface="Arial"/>
            </a:endParaRPr>
          </a:p>
        </p:txBody>
      </p:sp>
      <p:sp>
        <p:nvSpPr>
          <p:cNvPr id="484" name="PlaceHolder 3"/>
          <p:cNvSpPr>
            <a:spLocks noGrp="1"/>
          </p:cNvSpPr>
          <p:nvPr>
            <p:ph type="sldNum" idx="38"/>
          </p:nvPr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>
              <a:lnSpc>
                <a:spcPct val="100000"/>
              </a:lnSpc>
              <a:buNone/>
              <a:defRPr lang="en-US" sz="1200" b="0" strike="noStrike" spc="-1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>
              <a:lnSpc>
                <a:spcPct val="100000"/>
              </a:lnSpc>
              <a:buNone/>
            </a:pPr>
            <a:fld id="{0C2347A5-D242-4618-A2D0-8FF19715A18E}" type="slidenum">
              <a:rPr lang="en-U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12</a:t>
            </a:fld>
            <a:endParaRPr lang="pl-PL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403994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ln w="0">
            <a:noFill/>
          </a:ln>
        </p:spPr>
      </p:sp>
      <p:sp>
        <p:nvSpPr>
          <p:cNvPr id="483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endParaRPr lang="pl-PL" sz="2000" b="0" strike="noStrike" spc="-1">
              <a:latin typeface="Arial"/>
            </a:endParaRPr>
          </a:p>
        </p:txBody>
      </p:sp>
      <p:sp>
        <p:nvSpPr>
          <p:cNvPr id="484" name="PlaceHolder 3"/>
          <p:cNvSpPr>
            <a:spLocks noGrp="1"/>
          </p:cNvSpPr>
          <p:nvPr>
            <p:ph type="sldNum" idx="38"/>
          </p:nvPr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>
              <a:lnSpc>
                <a:spcPct val="100000"/>
              </a:lnSpc>
              <a:buNone/>
              <a:defRPr lang="en-US" sz="1200" b="0" strike="noStrike" spc="-1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>
              <a:lnSpc>
                <a:spcPct val="100000"/>
              </a:lnSpc>
              <a:buNone/>
            </a:pPr>
            <a:fld id="{0C2347A5-D242-4618-A2D0-8FF19715A18E}" type="slidenum">
              <a:rPr lang="en-U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13</a:t>
            </a:fld>
            <a:endParaRPr lang="pl-PL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452414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ln w="0">
            <a:noFill/>
          </a:ln>
        </p:spPr>
      </p:sp>
      <p:sp>
        <p:nvSpPr>
          <p:cNvPr id="483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endParaRPr lang="pl-PL" sz="2000" b="0" strike="noStrike" spc="-1">
              <a:latin typeface="Arial"/>
            </a:endParaRPr>
          </a:p>
        </p:txBody>
      </p:sp>
      <p:sp>
        <p:nvSpPr>
          <p:cNvPr id="484" name="PlaceHolder 3"/>
          <p:cNvSpPr>
            <a:spLocks noGrp="1"/>
          </p:cNvSpPr>
          <p:nvPr>
            <p:ph type="sldNum" idx="38"/>
          </p:nvPr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>
              <a:lnSpc>
                <a:spcPct val="100000"/>
              </a:lnSpc>
              <a:buNone/>
              <a:defRPr lang="en-US" sz="1200" b="0" strike="noStrike" spc="-1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>
              <a:lnSpc>
                <a:spcPct val="100000"/>
              </a:lnSpc>
              <a:buNone/>
            </a:pPr>
            <a:fld id="{0C2347A5-D242-4618-A2D0-8FF19715A18E}" type="slidenum">
              <a:rPr lang="en-U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16</a:t>
            </a:fld>
            <a:endParaRPr lang="pl-PL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045524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ln w="0">
            <a:noFill/>
          </a:ln>
        </p:spPr>
      </p:sp>
      <p:sp>
        <p:nvSpPr>
          <p:cNvPr id="483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endParaRPr lang="pl-PL" sz="2000" b="0" strike="noStrike" spc="-1">
              <a:latin typeface="Arial"/>
            </a:endParaRPr>
          </a:p>
        </p:txBody>
      </p:sp>
      <p:sp>
        <p:nvSpPr>
          <p:cNvPr id="484" name="PlaceHolder 3"/>
          <p:cNvSpPr>
            <a:spLocks noGrp="1"/>
          </p:cNvSpPr>
          <p:nvPr>
            <p:ph type="sldNum" idx="38"/>
          </p:nvPr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>
              <a:lnSpc>
                <a:spcPct val="100000"/>
              </a:lnSpc>
              <a:buNone/>
              <a:defRPr lang="en-US" sz="1200" b="0" strike="noStrike" spc="-1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>
              <a:lnSpc>
                <a:spcPct val="100000"/>
              </a:lnSpc>
              <a:buNone/>
            </a:pPr>
            <a:fld id="{0C2347A5-D242-4618-A2D0-8FF19715A18E}" type="slidenum">
              <a:rPr lang="en-U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18</a:t>
            </a:fld>
            <a:endParaRPr lang="pl-PL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704522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ln w="0">
            <a:noFill/>
          </a:ln>
        </p:spPr>
      </p:sp>
      <p:sp>
        <p:nvSpPr>
          <p:cNvPr id="465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endParaRPr lang="pl-PL" sz="2000" b="0" strike="noStrike" spc="-1">
              <a:latin typeface="Arial"/>
            </a:endParaRPr>
          </a:p>
        </p:txBody>
      </p:sp>
      <p:sp>
        <p:nvSpPr>
          <p:cNvPr id="466" name="PlaceHolder 3"/>
          <p:cNvSpPr>
            <a:spLocks noGrp="1"/>
          </p:cNvSpPr>
          <p:nvPr>
            <p:ph type="sldNum" idx="32"/>
          </p:nvPr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>
              <a:lnSpc>
                <a:spcPct val="100000"/>
              </a:lnSpc>
              <a:buNone/>
              <a:defRPr lang="en-US" sz="1200" b="0" strike="noStrike" spc="-1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>
              <a:lnSpc>
                <a:spcPct val="100000"/>
              </a:lnSpc>
              <a:buNone/>
            </a:pPr>
            <a:fld id="{7F6B9D94-4A66-46D3-889C-EF15A7E627CC}" type="slidenum">
              <a:rPr lang="en-U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3</a:t>
            </a:fld>
            <a:endParaRPr lang="pl-PL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ln w="0">
            <a:noFill/>
          </a:ln>
        </p:spPr>
      </p:sp>
      <p:sp>
        <p:nvSpPr>
          <p:cNvPr id="468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endParaRPr lang="pl-PL" sz="2000" b="0" strike="noStrike" spc="-1">
              <a:latin typeface="Arial"/>
            </a:endParaRPr>
          </a:p>
        </p:txBody>
      </p:sp>
      <p:sp>
        <p:nvSpPr>
          <p:cNvPr id="469" name="PlaceHolder 3"/>
          <p:cNvSpPr>
            <a:spLocks noGrp="1"/>
          </p:cNvSpPr>
          <p:nvPr>
            <p:ph type="sldNum" idx="33"/>
          </p:nvPr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>
              <a:lnSpc>
                <a:spcPct val="100000"/>
              </a:lnSpc>
              <a:buNone/>
              <a:defRPr lang="en-US" sz="1200" b="0" strike="noStrike" spc="-1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>
              <a:lnSpc>
                <a:spcPct val="100000"/>
              </a:lnSpc>
              <a:buNone/>
            </a:pPr>
            <a:fld id="{F71B17B7-105A-43CD-8BB1-4FCEF1EDD7D6}" type="slidenum">
              <a:rPr lang="en-U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5</a:t>
            </a:fld>
            <a:endParaRPr lang="pl-PL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ln w="0">
            <a:noFill/>
          </a:ln>
        </p:spPr>
      </p:sp>
      <p:sp>
        <p:nvSpPr>
          <p:cNvPr id="471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endParaRPr lang="pl-PL" sz="2000" b="0" strike="noStrike" spc="-1">
              <a:latin typeface="Arial"/>
            </a:endParaRPr>
          </a:p>
        </p:txBody>
      </p:sp>
      <p:sp>
        <p:nvSpPr>
          <p:cNvPr id="472" name="PlaceHolder 3"/>
          <p:cNvSpPr>
            <a:spLocks noGrp="1"/>
          </p:cNvSpPr>
          <p:nvPr>
            <p:ph type="sldNum" idx="34"/>
          </p:nvPr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>
              <a:lnSpc>
                <a:spcPct val="100000"/>
              </a:lnSpc>
              <a:buNone/>
              <a:defRPr lang="en-US" sz="1200" b="0" strike="noStrike" spc="-1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>
              <a:lnSpc>
                <a:spcPct val="100000"/>
              </a:lnSpc>
              <a:buNone/>
            </a:pPr>
            <a:fld id="{088878E4-177C-4E21-BC5B-21D0A22AAED2}" type="slidenum">
              <a:rPr lang="en-U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6</a:t>
            </a:fld>
            <a:endParaRPr lang="pl-PL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ln w="0">
            <a:noFill/>
          </a:ln>
        </p:spPr>
      </p:sp>
      <p:sp>
        <p:nvSpPr>
          <p:cNvPr id="474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endParaRPr lang="pl-PL" sz="2000" b="0" strike="noStrike" spc="-1">
              <a:latin typeface="Arial"/>
            </a:endParaRPr>
          </a:p>
        </p:txBody>
      </p:sp>
      <p:sp>
        <p:nvSpPr>
          <p:cNvPr id="475" name="PlaceHolder 3"/>
          <p:cNvSpPr>
            <a:spLocks noGrp="1"/>
          </p:cNvSpPr>
          <p:nvPr>
            <p:ph type="sldNum" idx="35"/>
          </p:nvPr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>
              <a:lnSpc>
                <a:spcPct val="100000"/>
              </a:lnSpc>
              <a:buNone/>
              <a:defRPr lang="en-US" sz="1200" b="0" strike="noStrike" spc="-1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>
              <a:lnSpc>
                <a:spcPct val="100000"/>
              </a:lnSpc>
              <a:buNone/>
            </a:pPr>
            <a:fld id="{06E346E6-55BD-4CF4-8F42-1C2BDF1134F4}" type="slidenum">
              <a:rPr lang="en-U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7</a:t>
            </a:fld>
            <a:endParaRPr lang="pl-PL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ln w="0">
            <a:noFill/>
          </a:ln>
        </p:spPr>
      </p:sp>
      <p:sp>
        <p:nvSpPr>
          <p:cNvPr id="477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endParaRPr lang="pl-PL" sz="2000" b="0" strike="noStrike" spc="-1">
              <a:latin typeface="Arial"/>
            </a:endParaRPr>
          </a:p>
        </p:txBody>
      </p:sp>
      <p:sp>
        <p:nvSpPr>
          <p:cNvPr id="478" name="PlaceHolder 3"/>
          <p:cNvSpPr>
            <a:spLocks noGrp="1"/>
          </p:cNvSpPr>
          <p:nvPr>
            <p:ph type="sldNum" idx="36"/>
          </p:nvPr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>
              <a:lnSpc>
                <a:spcPct val="100000"/>
              </a:lnSpc>
              <a:buNone/>
              <a:defRPr lang="en-US" sz="1200" b="0" strike="noStrike" spc="-1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>
              <a:lnSpc>
                <a:spcPct val="100000"/>
              </a:lnSpc>
              <a:buNone/>
            </a:pPr>
            <a:fld id="{89C96096-56A3-4CF3-B402-D8ED20E80AA0}" type="slidenum">
              <a:rPr lang="en-U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8</a:t>
            </a:fld>
            <a:endParaRPr lang="pl-PL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ln w="0">
            <a:noFill/>
          </a:ln>
        </p:spPr>
      </p:sp>
      <p:sp>
        <p:nvSpPr>
          <p:cNvPr id="480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endParaRPr lang="pl-PL" sz="2000" b="0" strike="noStrike" spc="-1">
              <a:latin typeface="Arial"/>
            </a:endParaRPr>
          </a:p>
        </p:txBody>
      </p:sp>
      <p:sp>
        <p:nvSpPr>
          <p:cNvPr id="481" name="PlaceHolder 3"/>
          <p:cNvSpPr>
            <a:spLocks noGrp="1"/>
          </p:cNvSpPr>
          <p:nvPr>
            <p:ph type="sldNum" idx="37"/>
          </p:nvPr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>
              <a:lnSpc>
                <a:spcPct val="100000"/>
              </a:lnSpc>
              <a:buNone/>
              <a:defRPr lang="en-US" sz="1200" b="0" strike="noStrike" spc="-1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>
              <a:lnSpc>
                <a:spcPct val="100000"/>
              </a:lnSpc>
              <a:buNone/>
            </a:pPr>
            <a:fld id="{314945C1-76E8-4886-AD2A-26D3B8B11D7F}" type="slidenum">
              <a:rPr lang="en-U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9</a:t>
            </a:fld>
            <a:endParaRPr lang="pl-PL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ln w="0">
            <a:noFill/>
          </a:ln>
        </p:spPr>
      </p:sp>
      <p:sp>
        <p:nvSpPr>
          <p:cNvPr id="483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endParaRPr lang="pl-PL" sz="2000" b="0" strike="noStrike" spc="-1">
              <a:latin typeface="Arial"/>
            </a:endParaRPr>
          </a:p>
        </p:txBody>
      </p:sp>
      <p:sp>
        <p:nvSpPr>
          <p:cNvPr id="484" name="PlaceHolder 3"/>
          <p:cNvSpPr>
            <a:spLocks noGrp="1"/>
          </p:cNvSpPr>
          <p:nvPr>
            <p:ph type="sldNum" idx="38"/>
          </p:nvPr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>
              <a:lnSpc>
                <a:spcPct val="100000"/>
              </a:lnSpc>
              <a:buNone/>
              <a:defRPr lang="en-US" sz="1200" b="0" strike="noStrike" spc="-1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>
              <a:lnSpc>
                <a:spcPct val="100000"/>
              </a:lnSpc>
              <a:buNone/>
            </a:pPr>
            <a:fld id="{0C2347A5-D242-4618-A2D0-8FF19715A18E}" type="slidenum">
              <a:rPr lang="en-U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10</a:t>
            </a:fld>
            <a:endParaRPr lang="pl-PL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ln w="0">
            <a:noFill/>
          </a:ln>
        </p:spPr>
      </p:sp>
      <p:sp>
        <p:nvSpPr>
          <p:cNvPr id="483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endParaRPr lang="pl-PL" sz="2000" b="0" strike="noStrike" spc="-1">
              <a:latin typeface="Arial"/>
            </a:endParaRPr>
          </a:p>
        </p:txBody>
      </p:sp>
      <p:sp>
        <p:nvSpPr>
          <p:cNvPr id="484" name="PlaceHolder 3"/>
          <p:cNvSpPr>
            <a:spLocks noGrp="1"/>
          </p:cNvSpPr>
          <p:nvPr>
            <p:ph type="sldNum" idx="38"/>
          </p:nvPr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>
              <a:lnSpc>
                <a:spcPct val="100000"/>
              </a:lnSpc>
              <a:buNone/>
              <a:defRPr lang="en-US" sz="1200" b="0" strike="noStrike" spc="-1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>
              <a:lnSpc>
                <a:spcPct val="100000"/>
              </a:lnSpc>
              <a:buNone/>
            </a:pPr>
            <a:fld id="{0C2347A5-D242-4618-A2D0-8FF19715A18E}" type="slidenum">
              <a:rPr lang="en-U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11</a:t>
            </a:fld>
            <a:endParaRPr lang="pl-PL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498670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C7D83468-CF3B-468A-8162-BB6A557D3878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7770960" y="1676520"/>
            <a:ext cx="3809520" cy="2437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pl-PL" sz="1800" b="0" strike="noStrike" spc="-1">
              <a:solidFill>
                <a:srgbClr val="164B4F"/>
              </a:solidFill>
              <a:latin typeface="Euphemia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/>
          </p:nvPr>
        </p:nvSpPr>
        <p:spPr>
          <a:xfrm>
            <a:off x="1522440" y="0"/>
            <a:ext cx="5943240" cy="327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pl-PL" sz="2400" b="0" strike="noStrike" spc="-1">
              <a:solidFill>
                <a:srgbClr val="164B4F"/>
              </a:solidFill>
              <a:latin typeface="Euphemia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/>
          </p:nvPr>
        </p:nvSpPr>
        <p:spPr>
          <a:xfrm>
            <a:off x="1522440" y="3582000"/>
            <a:ext cx="5943240" cy="327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pl-PL" sz="2400" b="0" strike="noStrike" spc="-1">
              <a:solidFill>
                <a:srgbClr val="164B4F"/>
              </a:solidFill>
              <a:latin typeface="Euphemia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733AD272-891C-45E7-B0EA-67A2C98D8AF7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7770960" y="1676520"/>
            <a:ext cx="3809520" cy="2437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pl-PL" sz="1800" b="0" strike="noStrike" spc="-1">
              <a:solidFill>
                <a:srgbClr val="164B4F"/>
              </a:solidFill>
              <a:latin typeface="Euphemia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/>
          </p:nvPr>
        </p:nvSpPr>
        <p:spPr>
          <a:xfrm>
            <a:off x="1522440" y="0"/>
            <a:ext cx="2900160" cy="327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pl-PL" sz="2400" b="0" strike="noStrike" spc="-1">
              <a:solidFill>
                <a:srgbClr val="164B4F"/>
              </a:solidFill>
              <a:latin typeface="Euphemia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/>
          </p:nvPr>
        </p:nvSpPr>
        <p:spPr>
          <a:xfrm>
            <a:off x="4568040" y="0"/>
            <a:ext cx="2900160" cy="327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pl-PL" sz="2400" b="0" strike="noStrike" spc="-1">
              <a:solidFill>
                <a:srgbClr val="164B4F"/>
              </a:solidFill>
              <a:latin typeface="Euphemia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/>
          </p:nvPr>
        </p:nvSpPr>
        <p:spPr>
          <a:xfrm>
            <a:off x="1522440" y="3582000"/>
            <a:ext cx="2900160" cy="327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pl-PL" sz="2400" b="0" strike="noStrike" spc="-1">
              <a:solidFill>
                <a:srgbClr val="164B4F"/>
              </a:solidFill>
              <a:latin typeface="Euphemia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/>
          </p:nvPr>
        </p:nvSpPr>
        <p:spPr>
          <a:xfrm>
            <a:off x="4568040" y="3582000"/>
            <a:ext cx="2900160" cy="327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pl-PL" sz="2400" b="0" strike="noStrike" spc="-1">
              <a:solidFill>
                <a:srgbClr val="164B4F"/>
              </a:solidFill>
              <a:latin typeface="Euphemia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1A2BC81C-EC87-4ED6-9C2F-218175A0347C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7770960" y="1676520"/>
            <a:ext cx="3809520" cy="2437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pl-PL" sz="1800" b="0" strike="noStrike" spc="-1">
              <a:solidFill>
                <a:srgbClr val="164B4F"/>
              </a:solidFill>
              <a:latin typeface="Euphemia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/>
          </p:nvPr>
        </p:nvSpPr>
        <p:spPr>
          <a:xfrm>
            <a:off x="1522440" y="0"/>
            <a:ext cx="1913400" cy="327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pl-PL" sz="2400" b="0" strike="noStrike" spc="-1">
              <a:solidFill>
                <a:srgbClr val="164B4F"/>
              </a:solidFill>
              <a:latin typeface="Euphemia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/>
          </p:nvPr>
        </p:nvSpPr>
        <p:spPr>
          <a:xfrm>
            <a:off x="3531960" y="0"/>
            <a:ext cx="1913400" cy="327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pl-PL" sz="2400" b="0" strike="noStrike" spc="-1">
              <a:solidFill>
                <a:srgbClr val="164B4F"/>
              </a:solidFill>
              <a:latin typeface="Euphemia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/>
          </p:nvPr>
        </p:nvSpPr>
        <p:spPr>
          <a:xfrm>
            <a:off x="5541480" y="0"/>
            <a:ext cx="1913400" cy="327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pl-PL" sz="2400" b="0" strike="noStrike" spc="-1">
              <a:solidFill>
                <a:srgbClr val="164B4F"/>
              </a:solidFill>
              <a:latin typeface="Euphemia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/>
          </p:nvPr>
        </p:nvSpPr>
        <p:spPr>
          <a:xfrm>
            <a:off x="1522440" y="3582000"/>
            <a:ext cx="1913400" cy="327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pl-PL" sz="2400" b="0" strike="noStrike" spc="-1">
              <a:solidFill>
                <a:srgbClr val="164B4F"/>
              </a:solidFill>
              <a:latin typeface="Euphemia"/>
            </a:endParaRPr>
          </a:p>
        </p:txBody>
      </p:sp>
      <p:sp>
        <p:nvSpPr>
          <p:cNvPr id="40" name="PlaceHolder 6"/>
          <p:cNvSpPr>
            <a:spLocks noGrp="1"/>
          </p:cNvSpPr>
          <p:nvPr>
            <p:ph/>
          </p:nvPr>
        </p:nvSpPr>
        <p:spPr>
          <a:xfrm>
            <a:off x="3531960" y="3582000"/>
            <a:ext cx="1913400" cy="327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pl-PL" sz="2400" b="0" strike="noStrike" spc="-1">
              <a:solidFill>
                <a:srgbClr val="164B4F"/>
              </a:solidFill>
              <a:latin typeface="Euphemia"/>
            </a:endParaRPr>
          </a:p>
        </p:txBody>
      </p:sp>
      <p:sp>
        <p:nvSpPr>
          <p:cNvPr id="41" name="PlaceHolder 7"/>
          <p:cNvSpPr>
            <a:spLocks noGrp="1"/>
          </p:cNvSpPr>
          <p:nvPr>
            <p:ph/>
          </p:nvPr>
        </p:nvSpPr>
        <p:spPr>
          <a:xfrm>
            <a:off x="5541480" y="3582000"/>
            <a:ext cx="1913400" cy="327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pl-PL" sz="2400" b="0" strike="noStrike" spc="-1">
              <a:solidFill>
                <a:srgbClr val="164B4F"/>
              </a:solidFill>
              <a:latin typeface="Euphemia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31A177C0-90BE-46C1-8027-93C30D255C6B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5"/>
          </p:nvPr>
        </p:nvSpPr>
        <p:spPr/>
        <p:txBody>
          <a:bodyPr/>
          <a:lstStyle/>
          <a:p>
            <a:fld id="{1ECE1040-C951-475A-9798-15D29F167939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PlaceHolder 1"/>
          <p:cNvSpPr>
            <a:spLocks noGrp="1"/>
          </p:cNvSpPr>
          <p:nvPr>
            <p:ph type="title"/>
          </p:nvPr>
        </p:nvSpPr>
        <p:spPr>
          <a:xfrm>
            <a:off x="7770960" y="1676520"/>
            <a:ext cx="3809520" cy="2437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pl-PL" sz="1800" b="0" strike="noStrike" spc="-1">
              <a:solidFill>
                <a:srgbClr val="164B4F"/>
              </a:solidFill>
              <a:latin typeface="Euphemia"/>
            </a:endParaRPr>
          </a:p>
        </p:txBody>
      </p:sp>
      <p:sp>
        <p:nvSpPr>
          <p:cNvPr id="179" name="PlaceHolder 2"/>
          <p:cNvSpPr>
            <a:spLocks noGrp="1"/>
          </p:cNvSpPr>
          <p:nvPr>
            <p:ph type="subTitle"/>
          </p:nvPr>
        </p:nvSpPr>
        <p:spPr>
          <a:xfrm>
            <a:off x="1522440" y="0"/>
            <a:ext cx="5943240" cy="6857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pl-PL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5"/>
          </p:nvPr>
        </p:nvSpPr>
        <p:spPr/>
        <p:txBody>
          <a:bodyPr/>
          <a:lstStyle/>
          <a:p>
            <a:fld id="{D0453FE4-3219-48E7-99EE-D0ACC8AFEC46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PlaceHolder 1"/>
          <p:cNvSpPr>
            <a:spLocks noGrp="1"/>
          </p:cNvSpPr>
          <p:nvPr>
            <p:ph type="title"/>
          </p:nvPr>
        </p:nvSpPr>
        <p:spPr>
          <a:xfrm>
            <a:off x="7770960" y="1676520"/>
            <a:ext cx="3809520" cy="2437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pl-PL" sz="1800" b="0" strike="noStrike" spc="-1">
              <a:solidFill>
                <a:srgbClr val="164B4F"/>
              </a:solidFill>
              <a:latin typeface="Euphemia"/>
            </a:endParaRPr>
          </a:p>
        </p:txBody>
      </p:sp>
      <p:sp>
        <p:nvSpPr>
          <p:cNvPr id="181" name="PlaceHolder 2"/>
          <p:cNvSpPr>
            <a:spLocks noGrp="1"/>
          </p:cNvSpPr>
          <p:nvPr>
            <p:ph/>
          </p:nvPr>
        </p:nvSpPr>
        <p:spPr>
          <a:xfrm>
            <a:off x="1522440" y="0"/>
            <a:ext cx="5943240" cy="6857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pl-PL" sz="2400" b="0" strike="noStrike" spc="-1">
              <a:solidFill>
                <a:srgbClr val="164B4F"/>
              </a:solidFill>
              <a:latin typeface="Euphemia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5"/>
          </p:nvPr>
        </p:nvSpPr>
        <p:spPr/>
        <p:txBody>
          <a:bodyPr/>
          <a:lstStyle/>
          <a:p>
            <a:fld id="{386C9856-80E1-4A53-A717-8317C350EF49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PlaceHolder 1"/>
          <p:cNvSpPr>
            <a:spLocks noGrp="1"/>
          </p:cNvSpPr>
          <p:nvPr>
            <p:ph type="title"/>
          </p:nvPr>
        </p:nvSpPr>
        <p:spPr>
          <a:xfrm>
            <a:off x="7770960" y="1676520"/>
            <a:ext cx="3809520" cy="2437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pl-PL" sz="1800" b="0" strike="noStrike" spc="-1">
              <a:solidFill>
                <a:srgbClr val="164B4F"/>
              </a:solidFill>
              <a:latin typeface="Euphemia"/>
            </a:endParaRPr>
          </a:p>
        </p:txBody>
      </p:sp>
      <p:sp>
        <p:nvSpPr>
          <p:cNvPr id="183" name="PlaceHolder 2"/>
          <p:cNvSpPr>
            <a:spLocks noGrp="1"/>
          </p:cNvSpPr>
          <p:nvPr>
            <p:ph/>
          </p:nvPr>
        </p:nvSpPr>
        <p:spPr>
          <a:xfrm>
            <a:off x="1522440" y="0"/>
            <a:ext cx="2900160" cy="6857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pl-PL" sz="2400" b="0" strike="noStrike" spc="-1">
              <a:solidFill>
                <a:srgbClr val="164B4F"/>
              </a:solidFill>
              <a:latin typeface="Euphemia"/>
            </a:endParaRPr>
          </a:p>
        </p:txBody>
      </p:sp>
      <p:sp>
        <p:nvSpPr>
          <p:cNvPr id="184" name="PlaceHolder 3"/>
          <p:cNvSpPr>
            <a:spLocks noGrp="1"/>
          </p:cNvSpPr>
          <p:nvPr>
            <p:ph/>
          </p:nvPr>
        </p:nvSpPr>
        <p:spPr>
          <a:xfrm>
            <a:off x="4568040" y="0"/>
            <a:ext cx="2900160" cy="6857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pl-PL" sz="2400" b="0" strike="noStrike" spc="-1">
              <a:solidFill>
                <a:srgbClr val="164B4F"/>
              </a:solidFill>
              <a:latin typeface="Euphemia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5"/>
          </p:nvPr>
        </p:nvSpPr>
        <p:spPr/>
        <p:txBody>
          <a:bodyPr/>
          <a:lstStyle/>
          <a:p>
            <a:fld id="{B07F3E41-E9C5-4840-BBD8-F20DA2662223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PlaceHolder 1"/>
          <p:cNvSpPr>
            <a:spLocks noGrp="1"/>
          </p:cNvSpPr>
          <p:nvPr>
            <p:ph type="title"/>
          </p:nvPr>
        </p:nvSpPr>
        <p:spPr>
          <a:xfrm>
            <a:off x="7770960" y="1676520"/>
            <a:ext cx="3809520" cy="2437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pl-PL" sz="1800" b="0" strike="noStrike" spc="-1">
              <a:solidFill>
                <a:srgbClr val="164B4F"/>
              </a:solidFill>
              <a:latin typeface="Euphemia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5"/>
          </p:nvPr>
        </p:nvSpPr>
        <p:spPr/>
        <p:txBody>
          <a:bodyPr/>
          <a:lstStyle/>
          <a:p>
            <a:fld id="{24BB34C7-686F-4EEC-B853-F1F887F510C2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PlaceHolder 1"/>
          <p:cNvSpPr>
            <a:spLocks noGrp="1"/>
          </p:cNvSpPr>
          <p:nvPr>
            <p:ph type="subTitle"/>
          </p:nvPr>
        </p:nvSpPr>
        <p:spPr>
          <a:xfrm>
            <a:off x="7770960" y="1676520"/>
            <a:ext cx="3809520" cy="11302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pl-PL" sz="32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5"/>
          </p:nvPr>
        </p:nvSpPr>
        <p:spPr/>
        <p:txBody>
          <a:bodyPr/>
          <a:lstStyle/>
          <a:p>
            <a:fld id="{09AC5276-56D9-4332-A6E7-0F0A313422C6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PlaceHolder 1"/>
          <p:cNvSpPr>
            <a:spLocks noGrp="1"/>
          </p:cNvSpPr>
          <p:nvPr>
            <p:ph type="title"/>
          </p:nvPr>
        </p:nvSpPr>
        <p:spPr>
          <a:xfrm>
            <a:off x="7770960" y="1676520"/>
            <a:ext cx="3809520" cy="2437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pl-PL" sz="1800" b="0" strike="noStrike" spc="-1">
              <a:solidFill>
                <a:srgbClr val="164B4F"/>
              </a:solidFill>
              <a:latin typeface="Euphemia"/>
            </a:endParaRPr>
          </a:p>
        </p:txBody>
      </p:sp>
      <p:sp>
        <p:nvSpPr>
          <p:cNvPr id="188" name="PlaceHolder 2"/>
          <p:cNvSpPr>
            <a:spLocks noGrp="1"/>
          </p:cNvSpPr>
          <p:nvPr>
            <p:ph/>
          </p:nvPr>
        </p:nvSpPr>
        <p:spPr>
          <a:xfrm>
            <a:off x="1522440" y="0"/>
            <a:ext cx="2900160" cy="327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pl-PL" sz="2400" b="0" strike="noStrike" spc="-1">
              <a:solidFill>
                <a:srgbClr val="164B4F"/>
              </a:solidFill>
              <a:latin typeface="Euphemia"/>
            </a:endParaRPr>
          </a:p>
        </p:txBody>
      </p:sp>
      <p:sp>
        <p:nvSpPr>
          <p:cNvPr id="189" name="PlaceHolder 3"/>
          <p:cNvSpPr>
            <a:spLocks noGrp="1"/>
          </p:cNvSpPr>
          <p:nvPr>
            <p:ph/>
          </p:nvPr>
        </p:nvSpPr>
        <p:spPr>
          <a:xfrm>
            <a:off x="4568040" y="0"/>
            <a:ext cx="2900160" cy="6857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pl-PL" sz="2400" b="0" strike="noStrike" spc="-1">
              <a:solidFill>
                <a:srgbClr val="164B4F"/>
              </a:solidFill>
              <a:latin typeface="Euphemia"/>
            </a:endParaRPr>
          </a:p>
        </p:txBody>
      </p:sp>
      <p:sp>
        <p:nvSpPr>
          <p:cNvPr id="190" name="PlaceHolder 4"/>
          <p:cNvSpPr>
            <a:spLocks noGrp="1"/>
          </p:cNvSpPr>
          <p:nvPr>
            <p:ph/>
          </p:nvPr>
        </p:nvSpPr>
        <p:spPr>
          <a:xfrm>
            <a:off x="1522440" y="3582000"/>
            <a:ext cx="2900160" cy="327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pl-PL" sz="2400" b="0" strike="noStrike" spc="-1">
              <a:solidFill>
                <a:srgbClr val="164B4F"/>
              </a:solidFill>
              <a:latin typeface="Euphemi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5"/>
          </p:nvPr>
        </p:nvSpPr>
        <p:spPr/>
        <p:txBody>
          <a:bodyPr/>
          <a:lstStyle/>
          <a:p>
            <a:fld id="{1013B982-A886-46B5-A77D-93E84748C885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7770960" y="1676520"/>
            <a:ext cx="3809520" cy="2437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pl-PL" sz="1800" b="0" strike="noStrike" spc="-1">
              <a:solidFill>
                <a:srgbClr val="164B4F"/>
              </a:solidFill>
              <a:latin typeface="Euphemia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1522440" y="0"/>
            <a:ext cx="5943240" cy="6857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pl-PL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A0C0A195-BE2E-49DC-9766-5BCF6BC0CA69}" type="slidenum">
              <a:t>‹#›</a:t>
            </a:fld>
            <a:endParaRPr/>
          </a:p>
        </p:txBody>
      </p:sp>
      <p:sp>
        <p:nvSpPr>
          <p:cNvPr id="2" name="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PlaceHolder 1"/>
          <p:cNvSpPr>
            <a:spLocks noGrp="1"/>
          </p:cNvSpPr>
          <p:nvPr>
            <p:ph type="title"/>
          </p:nvPr>
        </p:nvSpPr>
        <p:spPr>
          <a:xfrm>
            <a:off x="7770960" y="1676520"/>
            <a:ext cx="3809520" cy="2437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pl-PL" sz="1800" b="0" strike="noStrike" spc="-1">
              <a:solidFill>
                <a:srgbClr val="164B4F"/>
              </a:solidFill>
              <a:latin typeface="Euphemia"/>
            </a:endParaRPr>
          </a:p>
        </p:txBody>
      </p:sp>
      <p:sp>
        <p:nvSpPr>
          <p:cNvPr id="192" name="PlaceHolder 2"/>
          <p:cNvSpPr>
            <a:spLocks noGrp="1"/>
          </p:cNvSpPr>
          <p:nvPr>
            <p:ph/>
          </p:nvPr>
        </p:nvSpPr>
        <p:spPr>
          <a:xfrm>
            <a:off x="1522440" y="0"/>
            <a:ext cx="2900160" cy="6857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pl-PL" sz="2400" b="0" strike="noStrike" spc="-1">
              <a:solidFill>
                <a:srgbClr val="164B4F"/>
              </a:solidFill>
              <a:latin typeface="Euphemia"/>
            </a:endParaRPr>
          </a:p>
        </p:txBody>
      </p:sp>
      <p:sp>
        <p:nvSpPr>
          <p:cNvPr id="193" name="PlaceHolder 3"/>
          <p:cNvSpPr>
            <a:spLocks noGrp="1"/>
          </p:cNvSpPr>
          <p:nvPr>
            <p:ph/>
          </p:nvPr>
        </p:nvSpPr>
        <p:spPr>
          <a:xfrm>
            <a:off x="4568040" y="0"/>
            <a:ext cx="2900160" cy="327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pl-PL" sz="2400" b="0" strike="noStrike" spc="-1">
              <a:solidFill>
                <a:srgbClr val="164B4F"/>
              </a:solidFill>
              <a:latin typeface="Euphemia"/>
            </a:endParaRPr>
          </a:p>
        </p:txBody>
      </p:sp>
      <p:sp>
        <p:nvSpPr>
          <p:cNvPr id="194" name="PlaceHolder 4"/>
          <p:cNvSpPr>
            <a:spLocks noGrp="1"/>
          </p:cNvSpPr>
          <p:nvPr>
            <p:ph/>
          </p:nvPr>
        </p:nvSpPr>
        <p:spPr>
          <a:xfrm>
            <a:off x="4568040" y="3582000"/>
            <a:ext cx="2900160" cy="327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pl-PL" sz="2400" b="0" strike="noStrike" spc="-1">
              <a:solidFill>
                <a:srgbClr val="164B4F"/>
              </a:solidFill>
              <a:latin typeface="Euphemi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5"/>
          </p:nvPr>
        </p:nvSpPr>
        <p:spPr/>
        <p:txBody>
          <a:bodyPr/>
          <a:lstStyle/>
          <a:p>
            <a:fld id="{6455B419-9D7A-4F03-B612-40DA533C2109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PlaceHolder 1"/>
          <p:cNvSpPr>
            <a:spLocks noGrp="1"/>
          </p:cNvSpPr>
          <p:nvPr>
            <p:ph type="title"/>
          </p:nvPr>
        </p:nvSpPr>
        <p:spPr>
          <a:xfrm>
            <a:off x="7770960" y="1676520"/>
            <a:ext cx="3809520" cy="2437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pl-PL" sz="1800" b="0" strike="noStrike" spc="-1">
              <a:solidFill>
                <a:srgbClr val="164B4F"/>
              </a:solidFill>
              <a:latin typeface="Euphemia"/>
            </a:endParaRPr>
          </a:p>
        </p:txBody>
      </p:sp>
      <p:sp>
        <p:nvSpPr>
          <p:cNvPr id="196" name="PlaceHolder 2"/>
          <p:cNvSpPr>
            <a:spLocks noGrp="1"/>
          </p:cNvSpPr>
          <p:nvPr>
            <p:ph/>
          </p:nvPr>
        </p:nvSpPr>
        <p:spPr>
          <a:xfrm>
            <a:off x="1522440" y="0"/>
            <a:ext cx="2900160" cy="327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pl-PL" sz="2400" b="0" strike="noStrike" spc="-1">
              <a:solidFill>
                <a:srgbClr val="164B4F"/>
              </a:solidFill>
              <a:latin typeface="Euphemia"/>
            </a:endParaRPr>
          </a:p>
        </p:txBody>
      </p:sp>
      <p:sp>
        <p:nvSpPr>
          <p:cNvPr id="197" name="PlaceHolder 3"/>
          <p:cNvSpPr>
            <a:spLocks noGrp="1"/>
          </p:cNvSpPr>
          <p:nvPr>
            <p:ph/>
          </p:nvPr>
        </p:nvSpPr>
        <p:spPr>
          <a:xfrm>
            <a:off x="4568040" y="0"/>
            <a:ext cx="2900160" cy="327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pl-PL" sz="2400" b="0" strike="noStrike" spc="-1">
              <a:solidFill>
                <a:srgbClr val="164B4F"/>
              </a:solidFill>
              <a:latin typeface="Euphemia"/>
            </a:endParaRPr>
          </a:p>
        </p:txBody>
      </p:sp>
      <p:sp>
        <p:nvSpPr>
          <p:cNvPr id="198" name="PlaceHolder 4"/>
          <p:cNvSpPr>
            <a:spLocks noGrp="1"/>
          </p:cNvSpPr>
          <p:nvPr>
            <p:ph/>
          </p:nvPr>
        </p:nvSpPr>
        <p:spPr>
          <a:xfrm>
            <a:off x="1522440" y="3582000"/>
            <a:ext cx="5943240" cy="327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pl-PL" sz="2400" b="0" strike="noStrike" spc="-1">
              <a:solidFill>
                <a:srgbClr val="164B4F"/>
              </a:solidFill>
              <a:latin typeface="Euphemi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5"/>
          </p:nvPr>
        </p:nvSpPr>
        <p:spPr/>
        <p:txBody>
          <a:bodyPr/>
          <a:lstStyle/>
          <a:p>
            <a:fld id="{7839CBF5-CE80-4DAD-AE40-AD0EF267A558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PlaceHolder 1"/>
          <p:cNvSpPr>
            <a:spLocks noGrp="1"/>
          </p:cNvSpPr>
          <p:nvPr>
            <p:ph type="title"/>
          </p:nvPr>
        </p:nvSpPr>
        <p:spPr>
          <a:xfrm>
            <a:off x="7770960" y="1676520"/>
            <a:ext cx="3809520" cy="2437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pl-PL" sz="1800" b="0" strike="noStrike" spc="-1">
              <a:solidFill>
                <a:srgbClr val="164B4F"/>
              </a:solidFill>
              <a:latin typeface="Euphemia"/>
            </a:endParaRPr>
          </a:p>
        </p:txBody>
      </p:sp>
      <p:sp>
        <p:nvSpPr>
          <p:cNvPr id="200" name="PlaceHolder 2"/>
          <p:cNvSpPr>
            <a:spLocks noGrp="1"/>
          </p:cNvSpPr>
          <p:nvPr>
            <p:ph/>
          </p:nvPr>
        </p:nvSpPr>
        <p:spPr>
          <a:xfrm>
            <a:off x="1522440" y="0"/>
            <a:ext cx="5943240" cy="327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pl-PL" sz="2400" b="0" strike="noStrike" spc="-1">
              <a:solidFill>
                <a:srgbClr val="164B4F"/>
              </a:solidFill>
              <a:latin typeface="Euphemia"/>
            </a:endParaRPr>
          </a:p>
        </p:txBody>
      </p:sp>
      <p:sp>
        <p:nvSpPr>
          <p:cNvPr id="201" name="PlaceHolder 3"/>
          <p:cNvSpPr>
            <a:spLocks noGrp="1"/>
          </p:cNvSpPr>
          <p:nvPr>
            <p:ph/>
          </p:nvPr>
        </p:nvSpPr>
        <p:spPr>
          <a:xfrm>
            <a:off x="1522440" y="3582000"/>
            <a:ext cx="5943240" cy="327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pl-PL" sz="2400" b="0" strike="noStrike" spc="-1">
              <a:solidFill>
                <a:srgbClr val="164B4F"/>
              </a:solidFill>
              <a:latin typeface="Euphemia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5"/>
          </p:nvPr>
        </p:nvSpPr>
        <p:spPr/>
        <p:txBody>
          <a:bodyPr/>
          <a:lstStyle/>
          <a:p>
            <a:fld id="{62AE6DD1-31EF-4279-96B4-E658E4C4C7FC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PlaceHolder 1"/>
          <p:cNvSpPr>
            <a:spLocks noGrp="1"/>
          </p:cNvSpPr>
          <p:nvPr>
            <p:ph type="title"/>
          </p:nvPr>
        </p:nvSpPr>
        <p:spPr>
          <a:xfrm>
            <a:off x="7770960" y="1676520"/>
            <a:ext cx="3809520" cy="2437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pl-PL" sz="1800" b="0" strike="noStrike" spc="-1">
              <a:solidFill>
                <a:srgbClr val="164B4F"/>
              </a:solidFill>
              <a:latin typeface="Euphemia"/>
            </a:endParaRPr>
          </a:p>
        </p:txBody>
      </p:sp>
      <p:sp>
        <p:nvSpPr>
          <p:cNvPr id="203" name="PlaceHolder 2"/>
          <p:cNvSpPr>
            <a:spLocks noGrp="1"/>
          </p:cNvSpPr>
          <p:nvPr>
            <p:ph/>
          </p:nvPr>
        </p:nvSpPr>
        <p:spPr>
          <a:xfrm>
            <a:off x="1522440" y="0"/>
            <a:ext cx="2900160" cy="327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pl-PL" sz="2400" b="0" strike="noStrike" spc="-1">
              <a:solidFill>
                <a:srgbClr val="164B4F"/>
              </a:solidFill>
              <a:latin typeface="Euphemia"/>
            </a:endParaRPr>
          </a:p>
        </p:txBody>
      </p:sp>
      <p:sp>
        <p:nvSpPr>
          <p:cNvPr id="204" name="PlaceHolder 3"/>
          <p:cNvSpPr>
            <a:spLocks noGrp="1"/>
          </p:cNvSpPr>
          <p:nvPr>
            <p:ph/>
          </p:nvPr>
        </p:nvSpPr>
        <p:spPr>
          <a:xfrm>
            <a:off x="4568040" y="0"/>
            <a:ext cx="2900160" cy="327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pl-PL" sz="2400" b="0" strike="noStrike" spc="-1">
              <a:solidFill>
                <a:srgbClr val="164B4F"/>
              </a:solidFill>
              <a:latin typeface="Euphemia"/>
            </a:endParaRPr>
          </a:p>
        </p:txBody>
      </p:sp>
      <p:sp>
        <p:nvSpPr>
          <p:cNvPr id="205" name="PlaceHolder 4"/>
          <p:cNvSpPr>
            <a:spLocks noGrp="1"/>
          </p:cNvSpPr>
          <p:nvPr>
            <p:ph/>
          </p:nvPr>
        </p:nvSpPr>
        <p:spPr>
          <a:xfrm>
            <a:off x="1522440" y="3582000"/>
            <a:ext cx="2900160" cy="327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pl-PL" sz="2400" b="0" strike="noStrike" spc="-1">
              <a:solidFill>
                <a:srgbClr val="164B4F"/>
              </a:solidFill>
              <a:latin typeface="Euphemia"/>
            </a:endParaRPr>
          </a:p>
        </p:txBody>
      </p:sp>
      <p:sp>
        <p:nvSpPr>
          <p:cNvPr id="206" name="PlaceHolder 5"/>
          <p:cNvSpPr>
            <a:spLocks noGrp="1"/>
          </p:cNvSpPr>
          <p:nvPr>
            <p:ph/>
          </p:nvPr>
        </p:nvSpPr>
        <p:spPr>
          <a:xfrm>
            <a:off x="4568040" y="3582000"/>
            <a:ext cx="2900160" cy="327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pl-PL" sz="2400" b="0" strike="noStrike" spc="-1">
              <a:solidFill>
                <a:srgbClr val="164B4F"/>
              </a:solidFill>
              <a:latin typeface="Euphemia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15"/>
          </p:nvPr>
        </p:nvSpPr>
        <p:spPr/>
        <p:txBody>
          <a:bodyPr/>
          <a:lstStyle/>
          <a:p>
            <a:fld id="{082610DB-6F59-4908-BA0F-843A2DA6E6C1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PlaceHolder 1"/>
          <p:cNvSpPr>
            <a:spLocks noGrp="1"/>
          </p:cNvSpPr>
          <p:nvPr>
            <p:ph type="title"/>
          </p:nvPr>
        </p:nvSpPr>
        <p:spPr>
          <a:xfrm>
            <a:off x="7770960" y="1676520"/>
            <a:ext cx="3809520" cy="2437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pl-PL" sz="1800" b="0" strike="noStrike" spc="-1">
              <a:solidFill>
                <a:srgbClr val="164B4F"/>
              </a:solidFill>
              <a:latin typeface="Euphemia"/>
            </a:endParaRPr>
          </a:p>
        </p:txBody>
      </p:sp>
      <p:sp>
        <p:nvSpPr>
          <p:cNvPr id="208" name="PlaceHolder 2"/>
          <p:cNvSpPr>
            <a:spLocks noGrp="1"/>
          </p:cNvSpPr>
          <p:nvPr>
            <p:ph/>
          </p:nvPr>
        </p:nvSpPr>
        <p:spPr>
          <a:xfrm>
            <a:off x="1522440" y="0"/>
            <a:ext cx="1913400" cy="327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pl-PL" sz="2400" b="0" strike="noStrike" spc="-1">
              <a:solidFill>
                <a:srgbClr val="164B4F"/>
              </a:solidFill>
              <a:latin typeface="Euphemia"/>
            </a:endParaRPr>
          </a:p>
        </p:txBody>
      </p:sp>
      <p:sp>
        <p:nvSpPr>
          <p:cNvPr id="209" name="PlaceHolder 3"/>
          <p:cNvSpPr>
            <a:spLocks noGrp="1"/>
          </p:cNvSpPr>
          <p:nvPr>
            <p:ph/>
          </p:nvPr>
        </p:nvSpPr>
        <p:spPr>
          <a:xfrm>
            <a:off x="3531960" y="0"/>
            <a:ext cx="1913400" cy="327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pl-PL" sz="2400" b="0" strike="noStrike" spc="-1">
              <a:solidFill>
                <a:srgbClr val="164B4F"/>
              </a:solidFill>
              <a:latin typeface="Euphemia"/>
            </a:endParaRPr>
          </a:p>
        </p:txBody>
      </p:sp>
      <p:sp>
        <p:nvSpPr>
          <p:cNvPr id="210" name="PlaceHolder 4"/>
          <p:cNvSpPr>
            <a:spLocks noGrp="1"/>
          </p:cNvSpPr>
          <p:nvPr>
            <p:ph/>
          </p:nvPr>
        </p:nvSpPr>
        <p:spPr>
          <a:xfrm>
            <a:off x="5541480" y="0"/>
            <a:ext cx="1913400" cy="327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pl-PL" sz="2400" b="0" strike="noStrike" spc="-1">
              <a:solidFill>
                <a:srgbClr val="164B4F"/>
              </a:solidFill>
              <a:latin typeface="Euphemia"/>
            </a:endParaRPr>
          </a:p>
        </p:txBody>
      </p:sp>
      <p:sp>
        <p:nvSpPr>
          <p:cNvPr id="211" name="PlaceHolder 5"/>
          <p:cNvSpPr>
            <a:spLocks noGrp="1"/>
          </p:cNvSpPr>
          <p:nvPr>
            <p:ph/>
          </p:nvPr>
        </p:nvSpPr>
        <p:spPr>
          <a:xfrm>
            <a:off x="1522440" y="3582000"/>
            <a:ext cx="1913400" cy="327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pl-PL" sz="2400" b="0" strike="noStrike" spc="-1">
              <a:solidFill>
                <a:srgbClr val="164B4F"/>
              </a:solidFill>
              <a:latin typeface="Euphemia"/>
            </a:endParaRPr>
          </a:p>
        </p:txBody>
      </p:sp>
      <p:sp>
        <p:nvSpPr>
          <p:cNvPr id="212" name="PlaceHolder 6"/>
          <p:cNvSpPr>
            <a:spLocks noGrp="1"/>
          </p:cNvSpPr>
          <p:nvPr>
            <p:ph/>
          </p:nvPr>
        </p:nvSpPr>
        <p:spPr>
          <a:xfrm>
            <a:off x="3531960" y="3582000"/>
            <a:ext cx="1913400" cy="327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pl-PL" sz="2400" b="0" strike="noStrike" spc="-1">
              <a:solidFill>
                <a:srgbClr val="164B4F"/>
              </a:solidFill>
              <a:latin typeface="Euphemia"/>
            </a:endParaRPr>
          </a:p>
        </p:txBody>
      </p:sp>
      <p:sp>
        <p:nvSpPr>
          <p:cNvPr id="213" name="PlaceHolder 7"/>
          <p:cNvSpPr>
            <a:spLocks noGrp="1"/>
          </p:cNvSpPr>
          <p:nvPr>
            <p:ph/>
          </p:nvPr>
        </p:nvSpPr>
        <p:spPr>
          <a:xfrm>
            <a:off x="5541480" y="3582000"/>
            <a:ext cx="1913400" cy="327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pl-PL" sz="2400" b="0" strike="noStrike" spc="-1">
              <a:solidFill>
                <a:srgbClr val="164B4F"/>
              </a:solidFill>
              <a:latin typeface="Euphemia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15"/>
          </p:nvPr>
        </p:nvSpPr>
        <p:spPr/>
        <p:txBody>
          <a:bodyPr/>
          <a:lstStyle/>
          <a:p>
            <a:fld id="{3AF07BB5-723D-4B29-962F-07EA900C9AC0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557" y="609601"/>
            <a:ext cx="10351065" cy="1325563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507" y="2088320"/>
            <a:ext cx="4877928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557" y="2912232"/>
            <a:ext cx="5105878" cy="287896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336" y="2088320"/>
            <a:ext cx="4864287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593" y="2912232"/>
            <a:ext cx="5094030" cy="287896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A4D77-65B3-4318-B35A-BDA1C9771BB8}" type="datetimeFigureOut">
              <a:rPr lang="pl-PL" smtClean="0"/>
              <a:t>11.12.2022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66A0B-D7BE-4172-A26F-2B3DF900A57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5221152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4"/>
          </p:nvPr>
        </p:nvSpPr>
        <p:spPr/>
        <p:txBody>
          <a:bodyPr/>
          <a:lstStyle/>
          <a:p>
            <a:fld id="{6FDA6B14-7172-4273-8CBE-8B4B854A7CE3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2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PlaceHolder 1"/>
          <p:cNvSpPr>
            <a:spLocks noGrp="1"/>
          </p:cNvSpPr>
          <p:nvPr>
            <p:ph type="title"/>
          </p:nvPr>
        </p:nvSpPr>
        <p:spPr>
          <a:xfrm>
            <a:off x="7770960" y="1676520"/>
            <a:ext cx="3809520" cy="2437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pl-PL" sz="1800" b="0" strike="noStrike" spc="-1">
              <a:solidFill>
                <a:srgbClr val="164B4F"/>
              </a:solidFill>
              <a:latin typeface="Euphemia"/>
            </a:endParaRPr>
          </a:p>
        </p:txBody>
      </p:sp>
      <p:sp>
        <p:nvSpPr>
          <p:cNvPr id="306" name="PlaceHolder 2"/>
          <p:cNvSpPr>
            <a:spLocks noGrp="1"/>
          </p:cNvSpPr>
          <p:nvPr>
            <p:ph type="subTitle"/>
          </p:nvPr>
        </p:nvSpPr>
        <p:spPr>
          <a:xfrm>
            <a:off x="1522440" y="0"/>
            <a:ext cx="5943240" cy="6857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pl-PL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4"/>
          </p:nvPr>
        </p:nvSpPr>
        <p:spPr/>
        <p:txBody>
          <a:bodyPr/>
          <a:lstStyle/>
          <a:p>
            <a:fld id="{EBB27686-6087-4EFA-8AE8-554D17922B0B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2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PlaceHolder 1"/>
          <p:cNvSpPr>
            <a:spLocks noGrp="1"/>
          </p:cNvSpPr>
          <p:nvPr>
            <p:ph type="title"/>
          </p:nvPr>
        </p:nvSpPr>
        <p:spPr>
          <a:xfrm>
            <a:off x="7770960" y="1676520"/>
            <a:ext cx="3809520" cy="2437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pl-PL" sz="1800" b="0" strike="noStrike" spc="-1">
              <a:solidFill>
                <a:srgbClr val="164B4F"/>
              </a:solidFill>
              <a:latin typeface="Euphemia"/>
            </a:endParaRPr>
          </a:p>
        </p:txBody>
      </p:sp>
      <p:sp>
        <p:nvSpPr>
          <p:cNvPr id="308" name="PlaceHolder 2"/>
          <p:cNvSpPr>
            <a:spLocks noGrp="1"/>
          </p:cNvSpPr>
          <p:nvPr>
            <p:ph/>
          </p:nvPr>
        </p:nvSpPr>
        <p:spPr>
          <a:xfrm>
            <a:off x="1522440" y="0"/>
            <a:ext cx="5943240" cy="6857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pl-PL" sz="2400" b="0" strike="noStrike" spc="-1">
              <a:solidFill>
                <a:srgbClr val="164B4F"/>
              </a:solidFill>
              <a:latin typeface="Euphemia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4"/>
          </p:nvPr>
        </p:nvSpPr>
        <p:spPr/>
        <p:txBody>
          <a:bodyPr/>
          <a:lstStyle/>
          <a:p>
            <a:fld id="{F0709FC7-DBF9-463E-90D2-A49D40D3F2C5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2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PlaceHolder 1"/>
          <p:cNvSpPr>
            <a:spLocks noGrp="1"/>
          </p:cNvSpPr>
          <p:nvPr>
            <p:ph type="title"/>
          </p:nvPr>
        </p:nvSpPr>
        <p:spPr>
          <a:xfrm>
            <a:off x="7770960" y="1676520"/>
            <a:ext cx="3809520" cy="2437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pl-PL" sz="1800" b="0" strike="noStrike" spc="-1">
              <a:solidFill>
                <a:srgbClr val="164B4F"/>
              </a:solidFill>
              <a:latin typeface="Euphemia"/>
            </a:endParaRPr>
          </a:p>
        </p:txBody>
      </p:sp>
      <p:sp>
        <p:nvSpPr>
          <p:cNvPr id="310" name="PlaceHolder 2"/>
          <p:cNvSpPr>
            <a:spLocks noGrp="1"/>
          </p:cNvSpPr>
          <p:nvPr>
            <p:ph/>
          </p:nvPr>
        </p:nvSpPr>
        <p:spPr>
          <a:xfrm>
            <a:off x="1522440" y="0"/>
            <a:ext cx="2900160" cy="6857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pl-PL" sz="2400" b="0" strike="noStrike" spc="-1">
              <a:solidFill>
                <a:srgbClr val="164B4F"/>
              </a:solidFill>
              <a:latin typeface="Euphemia"/>
            </a:endParaRPr>
          </a:p>
        </p:txBody>
      </p:sp>
      <p:sp>
        <p:nvSpPr>
          <p:cNvPr id="311" name="PlaceHolder 3"/>
          <p:cNvSpPr>
            <a:spLocks noGrp="1"/>
          </p:cNvSpPr>
          <p:nvPr>
            <p:ph/>
          </p:nvPr>
        </p:nvSpPr>
        <p:spPr>
          <a:xfrm>
            <a:off x="4568040" y="0"/>
            <a:ext cx="2900160" cy="6857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pl-PL" sz="2400" b="0" strike="noStrike" spc="-1">
              <a:solidFill>
                <a:srgbClr val="164B4F"/>
              </a:solidFill>
              <a:latin typeface="Euphemia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4"/>
          </p:nvPr>
        </p:nvSpPr>
        <p:spPr/>
        <p:txBody>
          <a:bodyPr/>
          <a:lstStyle/>
          <a:p>
            <a:fld id="{E86E7CA7-FD36-4F77-9F71-E762396A1A3A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2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7770960" y="1676520"/>
            <a:ext cx="3809520" cy="2437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pl-PL" sz="1800" b="0" strike="noStrike" spc="-1">
              <a:solidFill>
                <a:srgbClr val="164B4F"/>
              </a:solidFill>
              <a:latin typeface="Euphemia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/>
          </p:nvPr>
        </p:nvSpPr>
        <p:spPr>
          <a:xfrm>
            <a:off x="1522440" y="0"/>
            <a:ext cx="5943240" cy="6857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pl-PL" sz="2400" b="0" strike="noStrike" spc="-1">
              <a:solidFill>
                <a:srgbClr val="164B4F"/>
              </a:solidFill>
              <a:latin typeface="Euphemia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79335F98-8ADB-4C93-B528-6D8760E7A937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PlaceHolder 1"/>
          <p:cNvSpPr>
            <a:spLocks noGrp="1"/>
          </p:cNvSpPr>
          <p:nvPr>
            <p:ph type="title"/>
          </p:nvPr>
        </p:nvSpPr>
        <p:spPr>
          <a:xfrm>
            <a:off x="7770960" y="1676520"/>
            <a:ext cx="3809520" cy="2437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pl-PL" sz="1800" b="0" strike="noStrike" spc="-1">
              <a:solidFill>
                <a:srgbClr val="164B4F"/>
              </a:solidFill>
              <a:latin typeface="Euphemia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4"/>
          </p:nvPr>
        </p:nvSpPr>
        <p:spPr/>
        <p:txBody>
          <a:bodyPr/>
          <a:lstStyle/>
          <a:p>
            <a:fld id="{FDB24E31-26A4-4800-B018-CE635A7BE27B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2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PlaceHolder 1"/>
          <p:cNvSpPr>
            <a:spLocks noGrp="1"/>
          </p:cNvSpPr>
          <p:nvPr>
            <p:ph type="subTitle"/>
          </p:nvPr>
        </p:nvSpPr>
        <p:spPr>
          <a:xfrm>
            <a:off x="7770960" y="1676520"/>
            <a:ext cx="3809520" cy="11302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pl-PL" sz="32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4"/>
          </p:nvPr>
        </p:nvSpPr>
        <p:spPr/>
        <p:txBody>
          <a:bodyPr/>
          <a:lstStyle/>
          <a:p>
            <a:fld id="{B90D06FE-6464-4F2E-9B4E-D38661CBE7A7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2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PlaceHolder 1"/>
          <p:cNvSpPr>
            <a:spLocks noGrp="1"/>
          </p:cNvSpPr>
          <p:nvPr>
            <p:ph type="title"/>
          </p:nvPr>
        </p:nvSpPr>
        <p:spPr>
          <a:xfrm>
            <a:off x="7770960" y="1676520"/>
            <a:ext cx="3809520" cy="2437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pl-PL" sz="1800" b="0" strike="noStrike" spc="-1">
              <a:solidFill>
                <a:srgbClr val="164B4F"/>
              </a:solidFill>
              <a:latin typeface="Euphemia"/>
            </a:endParaRPr>
          </a:p>
        </p:txBody>
      </p:sp>
      <p:sp>
        <p:nvSpPr>
          <p:cNvPr id="315" name="PlaceHolder 2"/>
          <p:cNvSpPr>
            <a:spLocks noGrp="1"/>
          </p:cNvSpPr>
          <p:nvPr>
            <p:ph/>
          </p:nvPr>
        </p:nvSpPr>
        <p:spPr>
          <a:xfrm>
            <a:off x="1522440" y="0"/>
            <a:ext cx="2900160" cy="327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pl-PL" sz="2400" b="0" strike="noStrike" spc="-1">
              <a:solidFill>
                <a:srgbClr val="164B4F"/>
              </a:solidFill>
              <a:latin typeface="Euphemia"/>
            </a:endParaRPr>
          </a:p>
        </p:txBody>
      </p:sp>
      <p:sp>
        <p:nvSpPr>
          <p:cNvPr id="316" name="PlaceHolder 3"/>
          <p:cNvSpPr>
            <a:spLocks noGrp="1"/>
          </p:cNvSpPr>
          <p:nvPr>
            <p:ph/>
          </p:nvPr>
        </p:nvSpPr>
        <p:spPr>
          <a:xfrm>
            <a:off x="4568040" y="0"/>
            <a:ext cx="2900160" cy="6857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pl-PL" sz="2400" b="0" strike="noStrike" spc="-1">
              <a:solidFill>
                <a:srgbClr val="164B4F"/>
              </a:solidFill>
              <a:latin typeface="Euphemia"/>
            </a:endParaRPr>
          </a:p>
        </p:txBody>
      </p:sp>
      <p:sp>
        <p:nvSpPr>
          <p:cNvPr id="317" name="PlaceHolder 4"/>
          <p:cNvSpPr>
            <a:spLocks noGrp="1"/>
          </p:cNvSpPr>
          <p:nvPr>
            <p:ph/>
          </p:nvPr>
        </p:nvSpPr>
        <p:spPr>
          <a:xfrm>
            <a:off x="1522440" y="3582000"/>
            <a:ext cx="2900160" cy="327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pl-PL" sz="2400" b="0" strike="noStrike" spc="-1">
              <a:solidFill>
                <a:srgbClr val="164B4F"/>
              </a:solidFill>
              <a:latin typeface="Euphemi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4"/>
          </p:nvPr>
        </p:nvSpPr>
        <p:spPr/>
        <p:txBody>
          <a:bodyPr/>
          <a:lstStyle/>
          <a:p>
            <a:fld id="{FA2C4776-FC64-417C-ACF5-480D3A339FB6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2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PlaceHolder 1"/>
          <p:cNvSpPr>
            <a:spLocks noGrp="1"/>
          </p:cNvSpPr>
          <p:nvPr>
            <p:ph type="title"/>
          </p:nvPr>
        </p:nvSpPr>
        <p:spPr>
          <a:xfrm>
            <a:off x="7770960" y="1676520"/>
            <a:ext cx="3809520" cy="2437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pl-PL" sz="1800" b="0" strike="noStrike" spc="-1">
              <a:solidFill>
                <a:srgbClr val="164B4F"/>
              </a:solidFill>
              <a:latin typeface="Euphemia"/>
            </a:endParaRPr>
          </a:p>
        </p:txBody>
      </p:sp>
      <p:sp>
        <p:nvSpPr>
          <p:cNvPr id="319" name="PlaceHolder 2"/>
          <p:cNvSpPr>
            <a:spLocks noGrp="1"/>
          </p:cNvSpPr>
          <p:nvPr>
            <p:ph/>
          </p:nvPr>
        </p:nvSpPr>
        <p:spPr>
          <a:xfrm>
            <a:off x="1522440" y="0"/>
            <a:ext cx="2900160" cy="6857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pl-PL" sz="2400" b="0" strike="noStrike" spc="-1">
              <a:solidFill>
                <a:srgbClr val="164B4F"/>
              </a:solidFill>
              <a:latin typeface="Euphemia"/>
            </a:endParaRPr>
          </a:p>
        </p:txBody>
      </p:sp>
      <p:sp>
        <p:nvSpPr>
          <p:cNvPr id="320" name="PlaceHolder 3"/>
          <p:cNvSpPr>
            <a:spLocks noGrp="1"/>
          </p:cNvSpPr>
          <p:nvPr>
            <p:ph/>
          </p:nvPr>
        </p:nvSpPr>
        <p:spPr>
          <a:xfrm>
            <a:off x="4568040" y="0"/>
            <a:ext cx="2900160" cy="327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pl-PL" sz="2400" b="0" strike="noStrike" spc="-1">
              <a:solidFill>
                <a:srgbClr val="164B4F"/>
              </a:solidFill>
              <a:latin typeface="Euphemia"/>
            </a:endParaRPr>
          </a:p>
        </p:txBody>
      </p:sp>
      <p:sp>
        <p:nvSpPr>
          <p:cNvPr id="321" name="PlaceHolder 4"/>
          <p:cNvSpPr>
            <a:spLocks noGrp="1"/>
          </p:cNvSpPr>
          <p:nvPr>
            <p:ph/>
          </p:nvPr>
        </p:nvSpPr>
        <p:spPr>
          <a:xfrm>
            <a:off x="4568040" y="3582000"/>
            <a:ext cx="2900160" cy="327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pl-PL" sz="2400" b="0" strike="noStrike" spc="-1">
              <a:solidFill>
                <a:srgbClr val="164B4F"/>
              </a:solidFill>
              <a:latin typeface="Euphemi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4"/>
          </p:nvPr>
        </p:nvSpPr>
        <p:spPr/>
        <p:txBody>
          <a:bodyPr/>
          <a:lstStyle/>
          <a:p>
            <a:fld id="{B0D2810E-5835-436E-A991-EEDE512B8C14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2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PlaceHolder 1"/>
          <p:cNvSpPr>
            <a:spLocks noGrp="1"/>
          </p:cNvSpPr>
          <p:nvPr>
            <p:ph type="title"/>
          </p:nvPr>
        </p:nvSpPr>
        <p:spPr>
          <a:xfrm>
            <a:off x="7770960" y="1676520"/>
            <a:ext cx="3809520" cy="2437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pl-PL" sz="1800" b="0" strike="noStrike" spc="-1">
              <a:solidFill>
                <a:srgbClr val="164B4F"/>
              </a:solidFill>
              <a:latin typeface="Euphemia"/>
            </a:endParaRPr>
          </a:p>
        </p:txBody>
      </p:sp>
      <p:sp>
        <p:nvSpPr>
          <p:cNvPr id="323" name="PlaceHolder 2"/>
          <p:cNvSpPr>
            <a:spLocks noGrp="1"/>
          </p:cNvSpPr>
          <p:nvPr>
            <p:ph/>
          </p:nvPr>
        </p:nvSpPr>
        <p:spPr>
          <a:xfrm>
            <a:off x="1522440" y="0"/>
            <a:ext cx="2900160" cy="327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pl-PL" sz="2400" b="0" strike="noStrike" spc="-1">
              <a:solidFill>
                <a:srgbClr val="164B4F"/>
              </a:solidFill>
              <a:latin typeface="Euphemia"/>
            </a:endParaRPr>
          </a:p>
        </p:txBody>
      </p:sp>
      <p:sp>
        <p:nvSpPr>
          <p:cNvPr id="324" name="PlaceHolder 3"/>
          <p:cNvSpPr>
            <a:spLocks noGrp="1"/>
          </p:cNvSpPr>
          <p:nvPr>
            <p:ph/>
          </p:nvPr>
        </p:nvSpPr>
        <p:spPr>
          <a:xfrm>
            <a:off x="4568040" y="0"/>
            <a:ext cx="2900160" cy="327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pl-PL" sz="2400" b="0" strike="noStrike" spc="-1">
              <a:solidFill>
                <a:srgbClr val="164B4F"/>
              </a:solidFill>
              <a:latin typeface="Euphemia"/>
            </a:endParaRPr>
          </a:p>
        </p:txBody>
      </p:sp>
      <p:sp>
        <p:nvSpPr>
          <p:cNvPr id="325" name="PlaceHolder 4"/>
          <p:cNvSpPr>
            <a:spLocks noGrp="1"/>
          </p:cNvSpPr>
          <p:nvPr>
            <p:ph/>
          </p:nvPr>
        </p:nvSpPr>
        <p:spPr>
          <a:xfrm>
            <a:off x="1522440" y="3582000"/>
            <a:ext cx="5943240" cy="327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pl-PL" sz="2400" b="0" strike="noStrike" spc="-1">
              <a:solidFill>
                <a:srgbClr val="164B4F"/>
              </a:solidFill>
              <a:latin typeface="Euphemi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4"/>
          </p:nvPr>
        </p:nvSpPr>
        <p:spPr/>
        <p:txBody>
          <a:bodyPr/>
          <a:lstStyle/>
          <a:p>
            <a:fld id="{55D137D2-D671-4014-B621-788940DB6DD8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2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PlaceHolder 1"/>
          <p:cNvSpPr>
            <a:spLocks noGrp="1"/>
          </p:cNvSpPr>
          <p:nvPr>
            <p:ph type="title"/>
          </p:nvPr>
        </p:nvSpPr>
        <p:spPr>
          <a:xfrm>
            <a:off x="7770960" y="1676520"/>
            <a:ext cx="3809520" cy="2437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pl-PL" sz="1800" b="0" strike="noStrike" spc="-1">
              <a:solidFill>
                <a:srgbClr val="164B4F"/>
              </a:solidFill>
              <a:latin typeface="Euphemia"/>
            </a:endParaRPr>
          </a:p>
        </p:txBody>
      </p:sp>
      <p:sp>
        <p:nvSpPr>
          <p:cNvPr id="327" name="PlaceHolder 2"/>
          <p:cNvSpPr>
            <a:spLocks noGrp="1"/>
          </p:cNvSpPr>
          <p:nvPr>
            <p:ph/>
          </p:nvPr>
        </p:nvSpPr>
        <p:spPr>
          <a:xfrm>
            <a:off x="1522440" y="0"/>
            <a:ext cx="5943240" cy="327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pl-PL" sz="2400" b="0" strike="noStrike" spc="-1">
              <a:solidFill>
                <a:srgbClr val="164B4F"/>
              </a:solidFill>
              <a:latin typeface="Euphemia"/>
            </a:endParaRPr>
          </a:p>
        </p:txBody>
      </p:sp>
      <p:sp>
        <p:nvSpPr>
          <p:cNvPr id="328" name="PlaceHolder 3"/>
          <p:cNvSpPr>
            <a:spLocks noGrp="1"/>
          </p:cNvSpPr>
          <p:nvPr>
            <p:ph/>
          </p:nvPr>
        </p:nvSpPr>
        <p:spPr>
          <a:xfrm>
            <a:off x="1522440" y="3582000"/>
            <a:ext cx="5943240" cy="327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pl-PL" sz="2400" b="0" strike="noStrike" spc="-1">
              <a:solidFill>
                <a:srgbClr val="164B4F"/>
              </a:solidFill>
              <a:latin typeface="Euphemia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4"/>
          </p:nvPr>
        </p:nvSpPr>
        <p:spPr/>
        <p:txBody>
          <a:bodyPr/>
          <a:lstStyle/>
          <a:p>
            <a:fld id="{A8C45AEF-E664-46C4-93AA-C12683B3875D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2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PlaceHolder 1"/>
          <p:cNvSpPr>
            <a:spLocks noGrp="1"/>
          </p:cNvSpPr>
          <p:nvPr>
            <p:ph type="title"/>
          </p:nvPr>
        </p:nvSpPr>
        <p:spPr>
          <a:xfrm>
            <a:off x="7770960" y="1676520"/>
            <a:ext cx="3809520" cy="2437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pl-PL" sz="1800" b="0" strike="noStrike" spc="-1">
              <a:solidFill>
                <a:srgbClr val="164B4F"/>
              </a:solidFill>
              <a:latin typeface="Euphemia"/>
            </a:endParaRPr>
          </a:p>
        </p:txBody>
      </p:sp>
      <p:sp>
        <p:nvSpPr>
          <p:cNvPr id="330" name="PlaceHolder 2"/>
          <p:cNvSpPr>
            <a:spLocks noGrp="1"/>
          </p:cNvSpPr>
          <p:nvPr>
            <p:ph/>
          </p:nvPr>
        </p:nvSpPr>
        <p:spPr>
          <a:xfrm>
            <a:off x="1522440" y="0"/>
            <a:ext cx="2900160" cy="327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pl-PL" sz="2400" b="0" strike="noStrike" spc="-1">
              <a:solidFill>
                <a:srgbClr val="164B4F"/>
              </a:solidFill>
              <a:latin typeface="Euphemia"/>
            </a:endParaRPr>
          </a:p>
        </p:txBody>
      </p:sp>
      <p:sp>
        <p:nvSpPr>
          <p:cNvPr id="331" name="PlaceHolder 3"/>
          <p:cNvSpPr>
            <a:spLocks noGrp="1"/>
          </p:cNvSpPr>
          <p:nvPr>
            <p:ph/>
          </p:nvPr>
        </p:nvSpPr>
        <p:spPr>
          <a:xfrm>
            <a:off x="4568040" y="0"/>
            <a:ext cx="2900160" cy="327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pl-PL" sz="2400" b="0" strike="noStrike" spc="-1">
              <a:solidFill>
                <a:srgbClr val="164B4F"/>
              </a:solidFill>
              <a:latin typeface="Euphemia"/>
            </a:endParaRPr>
          </a:p>
        </p:txBody>
      </p:sp>
      <p:sp>
        <p:nvSpPr>
          <p:cNvPr id="332" name="PlaceHolder 4"/>
          <p:cNvSpPr>
            <a:spLocks noGrp="1"/>
          </p:cNvSpPr>
          <p:nvPr>
            <p:ph/>
          </p:nvPr>
        </p:nvSpPr>
        <p:spPr>
          <a:xfrm>
            <a:off x="1522440" y="3582000"/>
            <a:ext cx="2900160" cy="327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pl-PL" sz="2400" b="0" strike="noStrike" spc="-1">
              <a:solidFill>
                <a:srgbClr val="164B4F"/>
              </a:solidFill>
              <a:latin typeface="Euphemia"/>
            </a:endParaRPr>
          </a:p>
        </p:txBody>
      </p:sp>
      <p:sp>
        <p:nvSpPr>
          <p:cNvPr id="333" name="PlaceHolder 5"/>
          <p:cNvSpPr>
            <a:spLocks noGrp="1"/>
          </p:cNvSpPr>
          <p:nvPr>
            <p:ph/>
          </p:nvPr>
        </p:nvSpPr>
        <p:spPr>
          <a:xfrm>
            <a:off x="4568040" y="3582000"/>
            <a:ext cx="2900160" cy="327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pl-PL" sz="2400" b="0" strike="noStrike" spc="-1">
              <a:solidFill>
                <a:srgbClr val="164B4F"/>
              </a:solidFill>
              <a:latin typeface="Euphemia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24"/>
          </p:nvPr>
        </p:nvSpPr>
        <p:spPr/>
        <p:txBody>
          <a:bodyPr/>
          <a:lstStyle/>
          <a:p>
            <a:fld id="{F70A28D8-28F6-4199-AF72-B4E261C87CEE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2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PlaceHolder 1"/>
          <p:cNvSpPr>
            <a:spLocks noGrp="1"/>
          </p:cNvSpPr>
          <p:nvPr>
            <p:ph type="title"/>
          </p:nvPr>
        </p:nvSpPr>
        <p:spPr>
          <a:xfrm>
            <a:off x="7770960" y="1676520"/>
            <a:ext cx="3809520" cy="2437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pl-PL" sz="1800" b="0" strike="noStrike" spc="-1">
              <a:solidFill>
                <a:srgbClr val="164B4F"/>
              </a:solidFill>
              <a:latin typeface="Euphemia"/>
            </a:endParaRPr>
          </a:p>
        </p:txBody>
      </p:sp>
      <p:sp>
        <p:nvSpPr>
          <p:cNvPr id="335" name="PlaceHolder 2"/>
          <p:cNvSpPr>
            <a:spLocks noGrp="1"/>
          </p:cNvSpPr>
          <p:nvPr>
            <p:ph/>
          </p:nvPr>
        </p:nvSpPr>
        <p:spPr>
          <a:xfrm>
            <a:off x="1522440" y="0"/>
            <a:ext cx="1913400" cy="327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pl-PL" sz="2400" b="0" strike="noStrike" spc="-1">
              <a:solidFill>
                <a:srgbClr val="164B4F"/>
              </a:solidFill>
              <a:latin typeface="Euphemia"/>
            </a:endParaRPr>
          </a:p>
        </p:txBody>
      </p:sp>
      <p:sp>
        <p:nvSpPr>
          <p:cNvPr id="336" name="PlaceHolder 3"/>
          <p:cNvSpPr>
            <a:spLocks noGrp="1"/>
          </p:cNvSpPr>
          <p:nvPr>
            <p:ph/>
          </p:nvPr>
        </p:nvSpPr>
        <p:spPr>
          <a:xfrm>
            <a:off x="3531960" y="0"/>
            <a:ext cx="1913400" cy="327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pl-PL" sz="2400" b="0" strike="noStrike" spc="-1">
              <a:solidFill>
                <a:srgbClr val="164B4F"/>
              </a:solidFill>
              <a:latin typeface="Euphemia"/>
            </a:endParaRPr>
          </a:p>
        </p:txBody>
      </p:sp>
      <p:sp>
        <p:nvSpPr>
          <p:cNvPr id="337" name="PlaceHolder 4"/>
          <p:cNvSpPr>
            <a:spLocks noGrp="1"/>
          </p:cNvSpPr>
          <p:nvPr>
            <p:ph/>
          </p:nvPr>
        </p:nvSpPr>
        <p:spPr>
          <a:xfrm>
            <a:off x="5541480" y="0"/>
            <a:ext cx="1913400" cy="327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pl-PL" sz="2400" b="0" strike="noStrike" spc="-1">
              <a:solidFill>
                <a:srgbClr val="164B4F"/>
              </a:solidFill>
              <a:latin typeface="Euphemia"/>
            </a:endParaRPr>
          </a:p>
        </p:txBody>
      </p:sp>
      <p:sp>
        <p:nvSpPr>
          <p:cNvPr id="338" name="PlaceHolder 5"/>
          <p:cNvSpPr>
            <a:spLocks noGrp="1"/>
          </p:cNvSpPr>
          <p:nvPr>
            <p:ph/>
          </p:nvPr>
        </p:nvSpPr>
        <p:spPr>
          <a:xfrm>
            <a:off x="1522440" y="3582000"/>
            <a:ext cx="1913400" cy="327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pl-PL" sz="2400" b="0" strike="noStrike" spc="-1">
              <a:solidFill>
                <a:srgbClr val="164B4F"/>
              </a:solidFill>
              <a:latin typeface="Euphemia"/>
            </a:endParaRPr>
          </a:p>
        </p:txBody>
      </p:sp>
      <p:sp>
        <p:nvSpPr>
          <p:cNvPr id="339" name="PlaceHolder 6"/>
          <p:cNvSpPr>
            <a:spLocks noGrp="1"/>
          </p:cNvSpPr>
          <p:nvPr>
            <p:ph/>
          </p:nvPr>
        </p:nvSpPr>
        <p:spPr>
          <a:xfrm>
            <a:off x="3531960" y="3582000"/>
            <a:ext cx="1913400" cy="327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pl-PL" sz="2400" b="0" strike="noStrike" spc="-1">
              <a:solidFill>
                <a:srgbClr val="164B4F"/>
              </a:solidFill>
              <a:latin typeface="Euphemia"/>
            </a:endParaRPr>
          </a:p>
        </p:txBody>
      </p:sp>
      <p:sp>
        <p:nvSpPr>
          <p:cNvPr id="340" name="PlaceHolder 7"/>
          <p:cNvSpPr>
            <a:spLocks noGrp="1"/>
          </p:cNvSpPr>
          <p:nvPr>
            <p:ph/>
          </p:nvPr>
        </p:nvSpPr>
        <p:spPr>
          <a:xfrm>
            <a:off x="5541480" y="3582000"/>
            <a:ext cx="1913400" cy="327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pl-PL" sz="2400" b="0" strike="noStrike" spc="-1">
              <a:solidFill>
                <a:srgbClr val="164B4F"/>
              </a:solidFill>
              <a:latin typeface="Euphemia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24"/>
          </p:nvPr>
        </p:nvSpPr>
        <p:spPr/>
        <p:txBody>
          <a:bodyPr/>
          <a:lstStyle/>
          <a:p>
            <a:fld id="{95D6580C-8010-4684-AB71-5BBF85C40C3B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2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7770960" y="1676520"/>
            <a:ext cx="3809520" cy="2437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pl-PL" sz="1800" b="0" strike="noStrike" spc="-1">
              <a:solidFill>
                <a:srgbClr val="164B4F"/>
              </a:solidFill>
              <a:latin typeface="Euphemia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/>
          </p:nvPr>
        </p:nvSpPr>
        <p:spPr>
          <a:xfrm>
            <a:off x="1522440" y="0"/>
            <a:ext cx="2900160" cy="6857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pl-PL" sz="2400" b="0" strike="noStrike" spc="-1">
              <a:solidFill>
                <a:srgbClr val="164B4F"/>
              </a:solidFill>
              <a:latin typeface="Euphemia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/>
          </p:nvPr>
        </p:nvSpPr>
        <p:spPr>
          <a:xfrm>
            <a:off x="4568040" y="0"/>
            <a:ext cx="2900160" cy="6857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pl-PL" sz="2400" b="0" strike="noStrike" spc="-1">
              <a:solidFill>
                <a:srgbClr val="164B4F"/>
              </a:solidFill>
              <a:latin typeface="Euphemia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28A6614D-8C1A-4B2F-B58D-849D9BE845A0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7770960" y="1676520"/>
            <a:ext cx="3809520" cy="2437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pl-PL" sz="1800" b="0" strike="noStrike" spc="-1">
              <a:solidFill>
                <a:srgbClr val="164B4F"/>
              </a:solidFill>
              <a:latin typeface="Euphemia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C70F6FE2-111F-4B02-A4BC-684661477805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7770960" y="1676520"/>
            <a:ext cx="3809520" cy="11302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pl-PL" sz="32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325DAD1E-01CB-4C67-9E1A-FF10B9A9B6B2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7770960" y="1676520"/>
            <a:ext cx="3809520" cy="2437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pl-PL" sz="1800" b="0" strike="noStrike" spc="-1">
              <a:solidFill>
                <a:srgbClr val="164B4F"/>
              </a:solidFill>
              <a:latin typeface="Euphemia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1522440" y="0"/>
            <a:ext cx="2900160" cy="327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pl-PL" sz="2400" b="0" strike="noStrike" spc="-1">
              <a:solidFill>
                <a:srgbClr val="164B4F"/>
              </a:solidFill>
              <a:latin typeface="Euphemia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/>
          </p:nvPr>
        </p:nvSpPr>
        <p:spPr>
          <a:xfrm>
            <a:off x="4568040" y="0"/>
            <a:ext cx="2900160" cy="6857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pl-PL" sz="2400" b="0" strike="noStrike" spc="-1">
              <a:solidFill>
                <a:srgbClr val="164B4F"/>
              </a:solidFill>
              <a:latin typeface="Euphemia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/>
          </p:nvPr>
        </p:nvSpPr>
        <p:spPr>
          <a:xfrm>
            <a:off x="1522440" y="3582000"/>
            <a:ext cx="2900160" cy="327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pl-PL" sz="2400" b="0" strike="noStrike" spc="-1">
              <a:solidFill>
                <a:srgbClr val="164B4F"/>
              </a:solidFill>
              <a:latin typeface="Euphemi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B7644E75-ADF9-4980-8CA0-D992D105F816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7770960" y="1676520"/>
            <a:ext cx="3809520" cy="2437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pl-PL" sz="1800" b="0" strike="noStrike" spc="-1">
              <a:solidFill>
                <a:srgbClr val="164B4F"/>
              </a:solidFill>
              <a:latin typeface="Euphemia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1522440" y="0"/>
            <a:ext cx="2900160" cy="6857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pl-PL" sz="2400" b="0" strike="noStrike" spc="-1">
              <a:solidFill>
                <a:srgbClr val="164B4F"/>
              </a:solidFill>
              <a:latin typeface="Euphemia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4568040" y="0"/>
            <a:ext cx="2900160" cy="327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pl-PL" sz="2400" b="0" strike="noStrike" spc="-1">
              <a:solidFill>
                <a:srgbClr val="164B4F"/>
              </a:solidFill>
              <a:latin typeface="Euphemia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4568040" y="3582000"/>
            <a:ext cx="2900160" cy="327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pl-PL" sz="2400" b="0" strike="noStrike" spc="-1">
              <a:solidFill>
                <a:srgbClr val="164B4F"/>
              </a:solidFill>
              <a:latin typeface="Euphemi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07833E79-4E27-4361-84D7-9A033CDE24D2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7770960" y="1676520"/>
            <a:ext cx="3809520" cy="2437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pl-PL" sz="1800" b="0" strike="noStrike" spc="-1">
              <a:solidFill>
                <a:srgbClr val="164B4F"/>
              </a:solidFill>
              <a:latin typeface="Euphemia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1522440" y="0"/>
            <a:ext cx="2900160" cy="327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pl-PL" sz="2400" b="0" strike="noStrike" spc="-1">
              <a:solidFill>
                <a:srgbClr val="164B4F"/>
              </a:solidFill>
              <a:latin typeface="Euphemia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/>
          </p:nvPr>
        </p:nvSpPr>
        <p:spPr>
          <a:xfrm>
            <a:off x="4568040" y="0"/>
            <a:ext cx="2900160" cy="327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pl-PL" sz="2400" b="0" strike="noStrike" spc="-1">
              <a:solidFill>
                <a:srgbClr val="164B4F"/>
              </a:solidFill>
              <a:latin typeface="Euphemia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/>
          </p:nvPr>
        </p:nvSpPr>
        <p:spPr>
          <a:xfrm>
            <a:off x="1522440" y="3582000"/>
            <a:ext cx="5943240" cy="327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pl-PL" sz="2400" b="0" strike="noStrike" spc="-1">
              <a:solidFill>
                <a:srgbClr val="164B4F"/>
              </a:solidFill>
              <a:latin typeface="Euphemi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DC1913E8-9903-4B97-B6A5-04A077335BF5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6" hidden="1"/>
          <p:cNvSpPr/>
          <p:nvPr/>
        </p:nvSpPr>
        <p:spPr>
          <a:xfrm>
            <a:off x="836640" y="0"/>
            <a:ext cx="11351880" cy="6857640"/>
          </a:xfrm>
          <a:prstGeom prst="rect">
            <a:avLst/>
          </a:prstGeom>
          <a:gradFill rotWithShape="0">
            <a:gsLst>
              <a:gs pos="0">
                <a:srgbClr val="FFFFFF">
                  <a:alpha val="60000"/>
                </a:srgbClr>
              </a:gs>
              <a:gs pos="100000">
                <a:srgbClr val="FFFFFF">
                  <a:alpha val="0"/>
                </a:srgbClr>
              </a:gs>
            </a:gsLst>
            <a:lin ang="5400000"/>
          </a:gra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1293840" y="990720"/>
            <a:ext cx="8457840" cy="32000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  <a:buNone/>
            </a:pPr>
            <a:r>
              <a:rPr lang="pl" sz="6000" b="0" strike="noStrike" spc="-1">
                <a:solidFill>
                  <a:srgbClr val="164B4F"/>
                </a:solidFill>
                <a:latin typeface="Euphemia"/>
              </a:rPr>
              <a:t>Kliknij, aby edytować styl wzorca tytułu</a:t>
            </a:r>
            <a:endParaRPr lang="pl-PL" sz="6000" b="0" strike="noStrike" spc="-1">
              <a:solidFill>
                <a:srgbClr val="164B4F"/>
              </a:solidFill>
              <a:latin typeface="Euphemia"/>
            </a:endParaRPr>
          </a:p>
        </p:txBody>
      </p:sp>
      <p:sp>
        <p:nvSpPr>
          <p:cNvPr id="2" name="PlaceHolder 2"/>
          <p:cNvSpPr>
            <a:spLocks noGrp="1"/>
          </p:cNvSpPr>
          <p:nvPr>
            <p:ph type="dt" idx="1"/>
          </p:nvPr>
        </p:nvSpPr>
        <p:spPr>
          <a:xfrm>
            <a:off x="1271880" y="6356520"/>
            <a:ext cx="28436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>
              <a:lnSpc>
                <a:spcPct val="100000"/>
              </a:lnSpc>
              <a:buNone/>
              <a:defRPr lang="en-US" sz="1100" b="0" strike="noStrike" spc="-1">
                <a:solidFill>
                  <a:srgbClr val="1F696F"/>
                </a:solidFill>
                <a:latin typeface="Euphemia"/>
              </a:defRPr>
            </a:lvl1pPr>
          </a:lstStyle>
          <a:p>
            <a:pPr>
              <a:lnSpc>
                <a:spcPct val="100000"/>
              </a:lnSpc>
              <a:buNone/>
            </a:pPr>
            <a:r>
              <a:rPr lang="en-US" sz="1100" b="0" strike="noStrike" spc="-1">
                <a:solidFill>
                  <a:srgbClr val="1F696F"/>
                </a:solidFill>
                <a:latin typeface="Euphemia"/>
              </a:rPr>
              <a:t>&lt;data/godzina&gt;</a:t>
            </a:r>
            <a:endParaRPr lang="pl-PL" sz="1100" b="0" strike="noStrike" spc="-1">
              <a:latin typeface="Times New Roman"/>
            </a:endParaRPr>
          </a:p>
        </p:txBody>
      </p:sp>
      <p:sp>
        <p:nvSpPr>
          <p:cNvPr id="3" name="PlaceHolder 3"/>
          <p:cNvSpPr>
            <a:spLocks noGrp="1"/>
          </p:cNvSpPr>
          <p:nvPr>
            <p:ph type="ftr" idx="2"/>
          </p:nvPr>
        </p:nvSpPr>
        <p:spPr>
          <a:xfrm>
            <a:off x="4164480" y="6356520"/>
            <a:ext cx="38595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ctr">
              <a:buNone/>
              <a:defRPr lang="pl-PL" sz="1400" b="0" strike="noStrike" spc="-1">
                <a:latin typeface="Times New Roman"/>
              </a:defRPr>
            </a:lvl1pPr>
          </a:lstStyle>
          <a:p>
            <a:pPr algn="ctr">
              <a:buNone/>
            </a:pPr>
            <a:r>
              <a:rPr lang="pl-PL" sz="1400" b="0" strike="noStrike" spc="-1">
                <a:latin typeface="Times New Roman"/>
              </a:rPr>
              <a:t>&lt;stopka&gt;</a:t>
            </a:r>
          </a:p>
        </p:txBody>
      </p:sp>
      <p:sp>
        <p:nvSpPr>
          <p:cNvPr id="4" name="PlaceHolder 4"/>
          <p:cNvSpPr>
            <a:spLocks noGrp="1"/>
          </p:cNvSpPr>
          <p:nvPr>
            <p:ph type="sldNum" idx="3"/>
          </p:nvPr>
        </p:nvSpPr>
        <p:spPr>
          <a:xfrm>
            <a:off x="8051400" y="6356520"/>
            <a:ext cx="28436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>
              <a:lnSpc>
                <a:spcPct val="100000"/>
              </a:lnSpc>
              <a:buNone/>
              <a:defRPr lang="en-US" sz="1100" b="0" strike="noStrike" spc="-1">
                <a:solidFill>
                  <a:srgbClr val="1F696F"/>
                </a:solidFill>
                <a:latin typeface="Euphemia"/>
              </a:defRPr>
            </a:lvl1pPr>
          </a:lstStyle>
          <a:p>
            <a:pPr>
              <a:lnSpc>
                <a:spcPct val="100000"/>
              </a:lnSpc>
              <a:buNone/>
            </a:pPr>
            <a:fld id="{CD28C17D-8437-4BED-8BBE-79A6ACC91ACB}" type="slidenum">
              <a:rPr lang="en-US" sz="1100" b="0" strike="noStrike" spc="-1">
                <a:solidFill>
                  <a:srgbClr val="1F696F"/>
                </a:solidFill>
                <a:latin typeface="Euphemia"/>
              </a:rPr>
              <a:t>‹#›</a:t>
            </a:fld>
            <a:endParaRPr lang="pl-PL" sz="1100" b="0" strike="noStrike" spc="-1">
              <a:latin typeface="Times New Roman"/>
            </a:endParaRPr>
          </a:p>
        </p:txBody>
      </p:sp>
      <p:sp>
        <p:nvSpPr>
          <p:cNvPr id="5" name="PlaceHolder 5"/>
          <p:cNvSpPr>
            <a:spLocks noGrp="1"/>
          </p:cNvSpPr>
          <p:nvPr>
            <p:ph type="body"/>
          </p:nvPr>
        </p:nvSpPr>
        <p:spPr>
          <a:xfrm>
            <a:off x="609120" y="1604520"/>
            <a:ext cx="1096956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400" b="0" strike="noStrike" spc="-1">
                <a:solidFill>
                  <a:srgbClr val="164B4F"/>
                </a:solidFill>
                <a:latin typeface="Euphemia"/>
              </a:rPr>
              <a:t>Kliknij, aby edytować format tekstu konspektu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1800" b="0" strike="noStrike" spc="-1">
                <a:solidFill>
                  <a:srgbClr val="164B4F"/>
                </a:solidFill>
                <a:latin typeface="Euphemia"/>
              </a:rPr>
              <a:t>Drugi poziom konspektu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1600" b="0" strike="noStrike" spc="-1">
                <a:solidFill>
                  <a:srgbClr val="164B4F"/>
                </a:solidFill>
                <a:latin typeface="Euphemia"/>
              </a:rPr>
              <a:t>Trzeci poziom konspektu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1600" b="0" strike="noStrike" spc="-1">
                <a:solidFill>
                  <a:srgbClr val="164B4F"/>
                </a:solidFill>
                <a:latin typeface="Euphemia"/>
              </a:rPr>
              <a:t>Czwarty poziom konspektu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rgbClr val="164B4F"/>
                </a:solidFill>
                <a:latin typeface="Euphemia"/>
              </a:rPr>
              <a:t>Piąty poziom konspektu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rgbClr val="164B4F"/>
                </a:solidFill>
                <a:latin typeface="Euphemia"/>
              </a:rPr>
              <a:t>Szósty poziom konspektu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rgbClr val="164B4F"/>
                </a:solidFill>
                <a:latin typeface="Euphemia"/>
              </a:rPr>
              <a:t>Siódmy poziom konspektu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5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Prostokąt 6"/>
          <p:cNvSpPr/>
          <p:nvPr/>
        </p:nvSpPr>
        <p:spPr>
          <a:xfrm>
            <a:off x="836640" y="0"/>
            <a:ext cx="11351880" cy="6857640"/>
          </a:xfrm>
          <a:prstGeom prst="rect">
            <a:avLst/>
          </a:prstGeom>
          <a:gradFill rotWithShape="0">
            <a:gsLst>
              <a:gs pos="0">
                <a:srgbClr val="FFFFFF">
                  <a:alpha val="60000"/>
                </a:srgbClr>
              </a:gs>
              <a:gs pos="100000">
                <a:srgbClr val="FFFFFF">
                  <a:alpha val="0"/>
                </a:srgbClr>
              </a:gs>
            </a:gsLst>
            <a:lin ang="5400000"/>
          </a:gra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0" name="PlaceHolder 1"/>
          <p:cNvSpPr>
            <a:spLocks noGrp="1"/>
          </p:cNvSpPr>
          <p:nvPr>
            <p:ph type="title"/>
          </p:nvPr>
        </p:nvSpPr>
        <p:spPr>
          <a:xfrm>
            <a:off x="1293840" y="380880"/>
            <a:ext cx="9600840" cy="11426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pl" sz="3600" b="0" strike="noStrike" spc="-1">
                <a:solidFill>
                  <a:srgbClr val="164B4F"/>
                </a:solidFill>
                <a:latin typeface="Euphemia"/>
              </a:rPr>
              <a:t>Kliknij, aby edytować styl wzorca tytułu</a:t>
            </a:r>
            <a:endParaRPr lang="pl-PL" sz="3600" b="0" strike="noStrike" spc="-1">
              <a:solidFill>
                <a:srgbClr val="164B4F"/>
              </a:solidFill>
              <a:latin typeface="Euphemia"/>
            </a:endParaRPr>
          </a:p>
        </p:txBody>
      </p:sp>
      <p:sp>
        <p:nvSpPr>
          <p:cNvPr id="171" name="PlaceHolder 2"/>
          <p:cNvSpPr>
            <a:spLocks noGrp="1"/>
          </p:cNvSpPr>
          <p:nvPr>
            <p:ph type="body"/>
          </p:nvPr>
        </p:nvSpPr>
        <p:spPr>
          <a:xfrm>
            <a:off x="1293840" y="1676520"/>
            <a:ext cx="4700880" cy="7617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marL="432000" indent="-324000">
              <a:lnSpc>
                <a:spcPct val="90000"/>
              </a:lnSpc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pl" sz="2400" b="0" strike="noStrike" spc="-1">
                <a:solidFill>
                  <a:srgbClr val="164B4F"/>
                </a:solidFill>
                <a:latin typeface="Euphemia"/>
              </a:rPr>
              <a:t>Edytuj style wzorca tekstu</a:t>
            </a:r>
            <a:endParaRPr lang="pl-PL" sz="2400" b="0" strike="noStrike" spc="-1">
              <a:solidFill>
                <a:srgbClr val="164B4F"/>
              </a:solidFill>
              <a:latin typeface="Euphemia"/>
            </a:endParaRPr>
          </a:p>
        </p:txBody>
      </p:sp>
      <p:sp>
        <p:nvSpPr>
          <p:cNvPr id="172" name="PlaceHolder 3"/>
          <p:cNvSpPr>
            <a:spLocks noGrp="1"/>
          </p:cNvSpPr>
          <p:nvPr>
            <p:ph type="body"/>
          </p:nvPr>
        </p:nvSpPr>
        <p:spPr>
          <a:xfrm>
            <a:off x="1293840" y="2516400"/>
            <a:ext cx="4700880" cy="36554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223920" indent="-228600">
              <a:lnSpc>
                <a:spcPct val="90000"/>
              </a:lnSpc>
              <a:spcBef>
                <a:spcPts val="1599"/>
              </a:spcBef>
              <a:buClr>
                <a:srgbClr val="164B4F"/>
              </a:buClr>
              <a:buFont typeface="Arial"/>
              <a:buChar char="•"/>
            </a:pPr>
            <a:r>
              <a:rPr lang="pl" sz="2200" b="0" strike="noStrike" spc="-1">
                <a:solidFill>
                  <a:srgbClr val="164B4F"/>
                </a:solidFill>
                <a:latin typeface="Euphemia"/>
              </a:rPr>
              <a:t>Edytuj style wzorca tekstu</a:t>
            </a:r>
            <a:endParaRPr lang="pl-PL" sz="2200" b="0" strike="noStrike" spc="-1">
              <a:solidFill>
                <a:srgbClr val="164B4F"/>
              </a:solidFill>
              <a:latin typeface="Euphemia"/>
            </a:endParaRPr>
          </a:p>
          <a:p>
            <a:pPr marL="502920" lvl="1" indent="-228600">
              <a:lnSpc>
                <a:spcPct val="90000"/>
              </a:lnSpc>
              <a:spcBef>
                <a:spcPts val="601"/>
              </a:spcBef>
              <a:buClr>
                <a:srgbClr val="164B4F"/>
              </a:buClr>
              <a:buFont typeface="Euphemia"/>
              <a:buChar char="–"/>
            </a:pPr>
            <a:r>
              <a:rPr lang="pl" sz="2000" b="0" strike="noStrike" spc="-1">
                <a:solidFill>
                  <a:srgbClr val="164B4F"/>
                </a:solidFill>
                <a:latin typeface="Euphemia"/>
              </a:rPr>
              <a:t>Drugi poziom</a:t>
            </a:r>
            <a:endParaRPr lang="pl-PL" sz="2000" b="0" strike="noStrike" spc="-1">
              <a:solidFill>
                <a:srgbClr val="164B4F"/>
              </a:solidFill>
              <a:latin typeface="Euphemia"/>
            </a:endParaRPr>
          </a:p>
          <a:p>
            <a:pPr marL="777240" lvl="2" indent="-228600">
              <a:lnSpc>
                <a:spcPct val="90000"/>
              </a:lnSpc>
              <a:spcBef>
                <a:spcPts val="601"/>
              </a:spcBef>
              <a:buClr>
                <a:srgbClr val="164B4F"/>
              </a:buClr>
              <a:buFont typeface="Euphemia"/>
              <a:buChar char="–"/>
            </a:pPr>
            <a:r>
              <a:rPr lang="pl" sz="1800" b="0" strike="noStrike" spc="-1">
                <a:solidFill>
                  <a:srgbClr val="164B4F"/>
                </a:solidFill>
                <a:latin typeface="Euphemia"/>
              </a:rPr>
              <a:t>Trzeci poziom</a:t>
            </a:r>
            <a:endParaRPr lang="pl-PL" sz="1800" b="0" strike="noStrike" spc="-1">
              <a:solidFill>
                <a:srgbClr val="164B4F"/>
              </a:solidFill>
              <a:latin typeface="Euphemia"/>
            </a:endParaRPr>
          </a:p>
          <a:p>
            <a:pPr marL="1051560" lvl="3" indent="-228600">
              <a:lnSpc>
                <a:spcPct val="90000"/>
              </a:lnSpc>
              <a:spcBef>
                <a:spcPts val="601"/>
              </a:spcBef>
              <a:buClr>
                <a:srgbClr val="164B4F"/>
              </a:buClr>
              <a:buFont typeface="Euphemia"/>
              <a:buChar char="–"/>
            </a:pPr>
            <a:r>
              <a:rPr lang="pl" sz="1600" b="0" strike="noStrike" spc="-1">
                <a:solidFill>
                  <a:srgbClr val="164B4F"/>
                </a:solidFill>
                <a:latin typeface="Euphemia"/>
              </a:rPr>
              <a:t>Czwarty poziom</a:t>
            </a:r>
            <a:endParaRPr lang="pl-PL" sz="1600" b="0" strike="noStrike" spc="-1">
              <a:solidFill>
                <a:srgbClr val="164B4F"/>
              </a:solidFill>
              <a:latin typeface="Euphemia"/>
            </a:endParaRPr>
          </a:p>
          <a:p>
            <a:pPr marL="1325880" lvl="4" indent="-228600">
              <a:lnSpc>
                <a:spcPct val="90000"/>
              </a:lnSpc>
              <a:spcBef>
                <a:spcPts val="601"/>
              </a:spcBef>
              <a:buClr>
                <a:srgbClr val="164B4F"/>
              </a:buClr>
              <a:buFont typeface="Euphemia"/>
              <a:buChar char="–"/>
            </a:pPr>
            <a:r>
              <a:rPr lang="pl" sz="1600" b="0" strike="noStrike" spc="-1">
                <a:solidFill>
                  <a:srgbClr val="164B4F"/>
                </a:solidFill>
                <a:latin typeface="Euphemia"/>
              </a:rPr>
              <a:t>Piąty poziom</a:t>
            </a:r>
            <a:endParaRPr lang="pl-PL" sz="1600" b="0" strike="noStrike" spc="-1">
              <a:solidFill>
                <a:srgbClr val="164B4F"/>
              </a:solidFill>
              <a:latin typeface="Euphemia"/>
            </a:endParaRPr>
          </a:p>
        </p:txBody>
      </p:sp>
      <p:sp>
        <p:nvSpPr>
          <p:cNvPr id="173" name="PlaceHolder 4"/>
          <p:cNvSpPr>
            <a:spLocks noGrp="1"/>
          </p:cNvSpPr>
          <p:nvPr>
            <p:ph type="body"/>
          </p:nvPr>
        </p:nvSpPr>
        <p:spPr>
          <a:xfrm>
            <a:off x="6191640" y="1676520"/>
            <a:ext cx="4703040" cy="7617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  <a:buNone/>
              <a:tabLst>
                <a:tab pos="0" algn="l"/>
              </a:tabLst>
            </a:pPr>
            <a:r>
              <a:rPr lang="pl" sz="2400" b="0" strike="noStrike" spc="-1">
                <a:solidFill>
                  <a:srgbClr val="164B4F"/>
                </a:solidFill>
                <a:latin typeface="Euphemia"/>
              </a:rPr>
              <a:t>Edytuj style wzorca tekstu</a:t>
            </a:r>
            <a:endParaRPr lang="pl-PL" sz="2400" b="0" strike="noStrike" spc="-1">
              <a:solidFill>
                <a:srgbClr val="164B4F"/>
              </a:solidFill>
              <a:latin typeface="Euphemia"/>
            </a:endParaRPr>
          </a:p>
        </p:txBody>
      </p:sp>
      <p:sp>
        <p:nvSpPr>
          <p:cNvPr id="174" name="PlaceHolder 5"/>
          <p:cNvSpPr>
            <a:spLocks noGrp="1"/>
          </p:cNvSpPr>
          <p:nvPr>
            <p:ph type="body"/>
          </p:nvPr>
        </p:nvSpPr>
        <p:spPr>
          <a:xfrm>
            <a:off x="6191640" y="2516400"/>
            <a:ext cx="4703040" cy="36554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223920" indent="-228600">
              <a:lnSpc>
                <a:spcPct val="90000"/>
              </a:lnSpc>
              <a:spcBef>
                <a:spcPts val="1599"/>
              </a:spcBef>
              <a:buClr>
                <a:srgbClr val="164B4F"/>
              </a:buClr>
              <a:buFont typeface="Arial"/>
              <a:buChar char="•"/>
            </a:pPr>
            <a:r>
              <a:rPr lang="pl" sz="2200" b="0" strike="noStrike" spc="-1">
                <a:solidFill>
                  <a:srgbClr val="164B4F"/>
                </a:solidFill>
                <a:latin typeface="Euphemia"/>
              </a:rPr>
              <a:t>Edytuj style wzorca tekstu</a:t>
            </a:r>
            <a:endParaRPr lang="pl-PL" sz="2200" b="0" strike="noStrike" spc="-1">
              <a:solidFill>
                <a:srgbClr val="164B4F"/>
              </a:solidFill>
              <a:latin typeface="Euphemia"/>
            </a:endParaRPr>
          </a:p>
          <a:p>
            <a:pPr marL="502920" lvl="1" indent="-228600">
              <a:lnSpc>
                <a:spcPct val="90000"/>
              </a:lnSpc>
              <a:spcBef>
                <a:spcPts val="601"/>
              </a:spcBef>
              <a:buClr>
                <a:srgbClr val="164B4F"/>
              </a:buClr>
              <a:buFont typeface="Euphemia"/>
              <a:buChar char="–"/>
            </a:pPr>
            <a:r>
              <a:rPr lang="pl" sz="2000" b="0" strike="noStrike" spc="-1">
                <a:solidFill>
                  <a:srgbClr val="164B4F"/>
                </a:solidFill>
                <a:latin typeface="Euphemia"/>
              </a:rPr>
              <a:t>Drugi poziom</a:t>
            </a:r>
            <a:endParaRPr lang="pl-PL" sz="2000" b="0" strike="noStrike" spc="-1">
              <a:solidFill>
                <a:srgbClr val="164B4F"/>
              </a:solidFill>
              <a:latin typeface="Euphemia"/>
            </a:endParaRPr>
          </a:p>
          <a:p>
            <a:pPr marL="777240" lvl="2" indent="-228600">
              <a:lnSpc>
                <a:spcPct val="90000"/>
              </a:lnSpc>
              <a:spcBef>
                <a:spcPts val="601"/>
              </a:spcBef>
              <a:buClr>
                <a:srgbClr val="164B4F"/>
              </a:buClr>
              <a:buFont typeface="Euphemia"/>
              <a:buChar char="–"/>
            </a:pPr>
            <a:r>
              <a:rPr lang="pl" sz="1800" b="0" strike="noStrike" spc="-1">
                <a:solidFill>
                  <a:srgbClr val="164B4F"/>
                </a:solidFill>
                <a:latin typeface="Euphemia"/>
              </a:rPr>
              <a:t>Trzeci poziom</a:t>
            </a:r>
            <a:endParaRPr lang="pl-PL" sz="1800" b="0" strike="noStrike" spc="-1">
              <a:solidFill>
                <a:srgbClr val="164B4F"/>
              </a:solidFill>
              <a:latin typeface="Euphemia"/>
            </a:endParaRPr>
          </a:p>
          <a:p>
            <a:pPr marL="1051560" lvl="3" indent="-228600">
              <a:lnSpc>
                <a:spcPct val="90000"/>
              </a:lnSpc>
              <a:spcBef>
                <a:spcPts val="601"/>
              </a:spcBef>
              <a:buClr>
                <a:srgbClr val="164B4F"/>
              </a:buClr>
              <a:buFont typeface="Euphemia"/>
              <a:buChar char="–"/>
            </a:pPr>
            <a:r>
              <a:rPr lang="pl" sz="1600" b="0" strike="noStrike" spc="-1">
                <a:solidFill>
                  <a:srgbClr val="164B4F"/>
                </a:solidFill>
                <a:latin typeface="Euphemia"/>
              </a:rPr>
              <a:t>Czwarty poziom</a:t>
            </a:r>
            <a:endParaRPr lang="pl-PL" sz="1600" b="0" strike="noStrike" spc="-1">
              <a:solidFill>
                <a:srgbClr val="164B4F"/>
              </a:solidFill>
              <a:latin typeface="Euphemia"/>
            </a:endParaRPr>
          </a:p>
          <a:p>
            <a:pPr marL="1325880" lvl="4" indent="-228600">
              <a:lnSpc>
                <a:spcPct val="90000"/>
              </a:lnSpc>
              <a:spcBef>
                <a:spcPts val="601"/>
              </a:spcBef>
              <a:buClr>
                <a:srgbClr val="164B4F"/>
              </a:buClr>
              <a:buFont typeface="Euphemia"/>
              <a:buChar char="–"/>
            </a:pPr>
            <a:r>
              <a:rPr lang="pl" sz="1600" b="0" strike="noStrike" spc="-1">
                <a:solidFill>
                  <a:srgbClr val="164B4F"/>
                </a:solidFill>
                <a:latin typeface="Euphemia"/>
              </a:rPr>
              <a:t>Piąty poziom</a:t>
            </a:r>
            <a:endParaRPr lang="pl-PL" sz="1600" b="0" strike="noStrike" spc="-1">
              <a:solidFill>
                <a:srgbClr val="164B4F"/>
              </a:solidFill>
              <a:latin typeface="Euphemia"/>
            </a:endParaRPr>
          </a:p>
        </p:txBody>
      </p:sp>
      <p:sp>
        <p:nvSpPr>
          <p:cNvPr id="175" name="PlaceHolder 6"/>
          <p:cNvSpPr>
            <a:spLocks noGrp="1"/>
          </p:cNvSpPr>
          <p:nvPr>
            <p:ph type="dt" idx="13"/>
          </p:nvPr>
        </p:nvSpPr>
        <p:spPr>
          <a:xfrm>
            <a:off x="1271880" y="6356520"/>
            <a:ext cx="28436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>
              <a:lnSpc>
                <a:spcPct val="100000"/>
              </a:lnSpc>
              <a:buNone/>
              <a:defRPr lang="en-US" sz="1100" b="0" strike="noStrike" spc="-1">
                <a:solidFill>
                  <a:srgbClr val="1F696F"/>
                </a:solidFill>
                <a:latin typeface="Euphemia"/>
              </a:defRPr>
            </a:lvl1pPr>
          </a:lstStyle>
          <a:p>
            <a:pPr>
              <a:lnSpc>
                <a:spcPct val="100000"/>
              </a:lnSpc>
              <a:buNone/>
            </a:pPr>
            <a:r>
              <a:rPr lang="en-US" sz="1100" b="0" strike="noStrike" spc="-1">
                <a:solidFill>
                  <a:srgbClr val="1F696F"/>
                </a:solidFill>
                <a:latin typeface="Euphemia"/>
              </a:rPr>
              <a:t>&lt;data/godzina&gt;</a:t>
            </a:r>
            <a:endParaRPr lang="pl-PL" sz="1100" b="0" strike="noStrike" spc="-1">
              <a:latin typeface="Times New Roman"/>
            </a:endParaRPr>
          </a:p>
        </p:txBody>
      </p:sp>
      <p:sp>
        <p:nvSpPr>
          <p:cNvPr id="176" name="PlaceHolder 7"/>
          <p:cNvSpPr>
            <a:spLocks noGrp="1"/>
          </p:cNvSpPr>
          <p:nvPr>
            <p:ph type="ftr" idx="14"/>
          </p:nvPr>
        </p:nvSpPr>
        <p:spPr>
          <a:xfrm>
            <a:off x="4164480" y="6356520"/>
            <a:ext cx="38595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ctr">
              <a:buNone/>
              <a:defRPr lang="pl-PL" sz="1400" b="0" strike="noStrike" spc="-1">
                <a:latin typeface="Times New Roman"/>
              </a:defRPr>
            </a:lvl1pPr>
          </a:lstStyle>
          <a:p>
            <a:pPr algn="ctr">
              <a:buNone/>
            </a:pPr>
            <a:r>
              <a:rPr lang="pl-PL" sz="1400" b="0" strike="noStrike" spc="-1">
                <a:latin typeface="Times New Roman"/>
              </a:rPr>
              <a:t>&lt;stopka&gt;</a:t>
            </a:r>
          </a:p>
        </p:txBody>
      </p:sp>
      <p:sp>
        <p:nvSpPr>
          <p:cNvPr id="177" name="PlaceHolder 8"/>
          <p:cNvSpPr>
            <a:spLocks noGrp="1"/>
          </p:cNvSpPr>
          <p:nvPr>
            <p:ph type="sldNum" idx="15"/>
          </p:nvPr>
        </p:nvSpPr>
        <p:spPr>
          <a:xfrm>
            <a:off x="8051400" y="6356520"/>
            <a:ext cx="28436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>
              <a:lnSpc>
                <a:spcPct val="100000"/>
              </a:lnSpc>
              <a:buNone/>
              <a:defRPr lang="en-US" sz="1100" b="0" strike="noStrike" spc="-1">
                <a:solidFill>
                  <a:srgbClr val="1F696F"/>
                </a:solidFill>
                <a:latin typeface="Euphemia"/>
              </a:defRPr>
            </a:lvl1pPr>
          </a:lstStyle>
          <a:p>
            <a:pPr>
              <a:lnSpc>
                <a:spcPct val="100000"/>
              </a:lnSpc>
              <a:buNone/>
            </a:pPr>
            <a:fld id="{87347A0A-9B8D-444A-B63D-63EE3FDC5C77}" type="slidenum">
              <a:rPr lang="en-US" sz="1100" b="0" strike="noStrike" spc="-1">
                <a:solidFill>
                  <a:srgbClr val="1F696F"/>
                </a:solidFill>
                <a:latin typeface="Euphemia"/>
              </a:rPr>
              <a:t>‹#›</a:t>
            </a:fld>
            <a:endParaRPr lang="pl-PL" sz="11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78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Prostokąt 6"/>
          <p:cNvSpPr/>
          <p:nvPr/>
        </p:nvSpPr>
        <p:spPr>
          <a:xfrm>
            <a:off x="836640" y="0"/>
            <a:ext cx="11351880" cy="6857640"/>
          </a:xfrm>
          <a:prstGeom prst="rect">
            <a:avLst/>
          </a:prstGeom>
          <a:gradFill rotWithShape="0">
            <a:gsLst>
              <a:gs pos="0">
                <a:srgbClr val="FFFFFF">
                  <a:alpha val="60000"/>
                </a:srgbClr>
              </a:gs>
              <a:gs pos="100000">
                <a:srgbClr val="FFFFFF">
                  <a:alpha val="0"/>
                </a:srgbClr>
              </a:gs>
            </a:gsLst>
            <a:lin ang="5400000"/>
          </a:gra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9" name="PlaceHolder 1"/>
          <p:cNvSpPr>
            <a:spLocks noGrp="1"/>
          </p:cNvSpPr>
          <p:nvPr>
            <p:ph type="title"/>
          </p:nvPr>
        </p:nvSpPr>
        <p:spPr>
          <a:xfrm>
            <a:off x="7770960" y="1676520"/>
            <a:ext cx="3809520" cy="243792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  <a:buNone/>
            </a:pPr>
            <a:r>
              <a:rPr lang="pl" sz="3200" b="0" strike="noStrike" spc="-1">
                <a:solidFill>
                  <a:srgbClr val="164B4F"/>
                </a:solidFill>
                <a:latin typeface="Euphemia"/>
              </a:rPr>
              <a:t>Kliknij, aby edytować styl wzorca tytułu</a:t>
            </a:r>
            <a:endParaRPr lang="pl-PL" sz="3200" b="0" strike="noStrike" spc="-1">
              <a:solidFill>
                <a:srgbClr val="164B4F"/>
              </a:solidFill>
              <a:latin typeface="Euphemia"/>
            </a:endParaRPr>
          </a:p>
        </p:txBody>
      </p:sp>
      <p:sp>
        <p:nvSpPr>
          <p:cNvPr id="300" name="PlaceHolder 2"/>
          <p:cNvSpPr>
            <a:spLocks noGrp="1"/>
          </p:cNvSpPr>
          <p:nvPr>
            <p:ph type="body"/>
          </p:nvPr>
        </p:nvSpPr>
        <p:spPr>
          <a:xfrm>
            <a:off x="1293840" y="685800"/>
            <a:ext cx="6171840" cy="54860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5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" sz="2400" b="0" strike="noStrike" spc="-1">
                <a:solidFill>
                  <a:srgbClr val="164B4F"/>
                </a:solidFill>
                <a:latin typeface="Euphemia"/>
              </a:rPr>
              <a:t>Edytuj style wzorca tekstu</a:t>
            </a:r>
            <a:endParaRPr lang="pl-PL" sz="2400" b="0" strike="noStrike" spc="-1">
              <a:solidFill>
                <a:srgbClr val="164B4F"/>
              </a:solidFill>
              <a:latin typeface="Euphemia"/>
            </a:endParaRPr>
          </a:p>
          <a:p>
            <a:pPr marL="864000" lvl="1" indent="-324000">
              <a:lnSpc>
                <a:spcPct val="90000"/>
              </a:lnSpc>
              <a:spcBef>
                <a:spcPts val="601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" sz="2000" b="0" strike="noStrike" spc="-1">
                <a:solidFill>
                  <a:srgbClr val="164B4F"/>
                </a:solidFill>
                <a:latin typeface="Euphemia"/>
              </a:rPr>
              <a:t>Drugi poziom</a:t>
            </a:r>
            <a:endParaRPr lang="pl-PL" sz="2000" b="0" strike="noStrike" spc="-1">
              <a:solidFill>
                <a:srgbClr val="164B4F"/>
              </a:solidFill>
              <a:latin typeface="Euphemia"/>
            </a:endParaRPr>
          </a:p>
          <a:p>
            <a:pPr marL="1296000" lvl="2" indent="-288000">
              <a:lnSpc>
                <a:spcPct val="90000"/>
              </a:lnSpc>
              <a:spcBef>
                <a:spcPts val="60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" sz="1800" b="0" strike="noStrike" spc="-1">
                <a:solidFill>
                  <a:srgbClr val="164B4F"/>
                </a:solidFill>
                <a:latin typeface="Euphemia"/>
              </a:rPr>
              <a:t>Trzeci poziom</a:t>
            </a:r>
            <a:endParaRPr lang="pl-PL" sz="1800" b="0" strike="noStrike" spc="-1">
              <a:solidFill>
                <a:srgbClr val="164B4F"/>
              </a:solidFill>
              <a:latin typeface="Euphemia"/>
            </a:endParaRPr>
          </a:p>
          <a:p>
            <a:pPr marL="1728000" lvl="3" indent="-216000">
              <a:lnSpc>
                <a:spcPct val="90000"/>
              </a:lnSpc>
              <a:spcBef>
                <a:spcPts val="601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" sz="1600" b="0" strike="noStrike" spc="-1">
                <a:solidFill>
                  <a:srgbClr val="164B4F"/>
                </a:solidFill>
                <a:latin typeface="Euphemia"/>
              </a:rPr>
              <a:t>Czwarty poziom</a:t>
            </a:r>
            <a:endParaRPr lang="pl-PL" sz="1600" b="0" strike="noStrike" spc="-1">
              <a:solidFill>
                <a:srgbClr val="164B4F"/>
              </a:solidFill>
              <a:latin typeface="Euphemia"/>
            </a:endParaRPr>
          </a:p>
          <a:p>
            <a:pPr marL="2160000" lvl="4" indent="-216000">
              <a:lnSpc>
                <a:spcPct val="90000"/>
              </a:lnSpc>
              <a:spcBef>
                <a:spcPts val="60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" sz="1600" b="0" strike="noStrike" spc="-1">
                <a:solidFill>
                  <a:srgbClr val="164B4F"/>
                </a:solidFill>
                <a:latin typeface="Euphemia"/>
              </a:rPr>
              <a:t>Piąty poziom</a:t>
            </a:r>
            <a:endParaRPr lang="pl-PL" sz="1600" b="0" strike="noStrike" spc="-1">
              <a:solidFill>
                <a:srgbClr val="164B4F"/>
              </a:solidFill>
              <a:latin typeface="Euphemia"/>
            </a:endParaRPr>
          </a:p>
        </p:txBody>
      </p:sp>
      <p:sp>
        <p:nvSpPr>
          <p:cNvPr id="301" name="PlaceHolder 3"/>
          <p:cNvSpPr>
            <a:spLocks noGrp="1"/>
          </p:cNvSpPr>
          <p:nvPr>
            <p:ph type="body"/>
          </p:nvPr>
        </p:nvSpPr>
        <p:spPr>
          <a:xfrm>
            <a:off x="7770960" y="4191120"/>
            <a:ext cx="3809520" cy="15235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  <a:spcBef>
                <a:spcPts val="1599"/>
              </a:spcBef>
              <a:buNone/>
              <a:tabLst>
                <a:tab pos="0" algn="l"/>
              </a:tabLst>
            </a:pPr>
            <a:r>
              <a:rPr lang="pl" sz="1800" b="0" strike="noStrike" spc="-1">
                <a:solidFill>
                  <a:srgbClr val="164B4F"/>
                </a:solidFill>
                <a:latin typeface="Euphemia"/>
              </a:rPr>
              <a:t>Edytuj style wzorca tekstu</a:t>
            </a:r>
            <a:endParaRPr lang="pl-PL" sz="1800" b="0" strike="noStrike" spc="-1">
              <a:solidFill>
                <a:srgbClr val="164B4F"/>
              </a:solidFill>
              <a:latin typeface="Euphemia"/>
            </a:endParaRPr>
          </a:p>
        </p:txBody>
      </p:sp>
      <p:sp>
        <p:nvSpPr>
          <p:cNvPr id="302" name="PlaceHolder 4"/>
          <p:cNvSpPr>
            <a:spLocks noGrp="1"/>
          </p:cNvSpPr>
          <p:nvPr>
            <p:ph type="dt" idx="22"/>
          </p:nvPr>
        </p:nvSpPr>
        <p:spPr>
          <a:xfrm>
            <a:off x="1271880" y="6356520"/>
            <a:ext cx="28436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>
              <a:lnSpc>
                <a:spcPct val="100000"/>
              </a:lnSpc>
              <a:buNone/>
              <a:defRPr lang="en-US" sz="1100" b="0" strike="noStrike" spc="-1">
                <a:solidFill>
                  <a:srgbClr val="1F696F"/>
                </a:solidFill>
                <a:latin typeface="Euphemia"/>
              </a:defRPr>
            </a:lvl1pPr>
          </a:lstStyle>
          <a:p>
            <a:pPr>
              <a:lnSpc>
                <a:spcPct val="100000"/>
              </a:lnSpc>
              <a:buNone/>
            </a:pPr>
            <a:r>
              <a:rPr lang="en-US" sz="1100" b="0" strike="noStrike" spc="-1">
                <a:solidFill>
                  <a:srgbClr val="1F696F"/>
                </a:solidFill>
                <a:latin typeface="Euphemia"/>
              </a:rPr>
              <a:t>&lt;data/godzina&gt;</a:t>
            </a:r>
            <a:endParaRPr lang="pl-PL" sz="1100" b="0" strike="noStrike" spc="-1">
              <a:latin typeface="Times New Roman"/>
            </a:endParaRPr>
          </a:p>
        </p:txBody>
      </p:sp>
      <p:sp>
        <p:nvSpPr>
          <p:cNvPr id="303" name="PlaceHolder 5"/>
          <p:cNvSpPr>
            <a:spLocks noGrp="1"/>
          </p:cNvSpPr>
          <p:nvPr>
            <p:ph type="ftr" idx="23"/>
          </p:nvPr>
        </p:nvSpPr>
        <p:spPr>
          <a:xfrm>
            <a:off x="4164480" y="6356520"/>
            <a:ext cx="38595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ctr">
              <a:buNone/>
              <a:defRPr lang="pl-PL" sz="1400" b="0" strike="noStrike" spc="-1">
                <a:latin typeface="Times New Roman"/>
              </a:defRPr>
            </a:lvl1pPr>
          </a:lstStyle>
          <a:p>
            <a:pPr algn="ctr">
              <a:buNone/>
            </a:pPr>
            <a:r>
              <a:rPr lang="pl-PL" sz="1400" b="0" strike="noStrike" spc="-1">
                <a:latin typeface="Times New Roman"/>
              </a:rPr>
              <a:t>&lt;stopka&gt;</a:t>
            </a:r>
          </a:p>
        </p:txBody>
      </p:sp>
      <p:sp>
        <p:nvSpPr>
          <p:cNvPr id="304" name="PlaceHolder 6"/>
          <p:cNvSpPr>
            <a:spLocks noGrp="1"/>
          </p:cNvSpPr>
          <p:nvPr>
            <p:ph type="sldNum" idx="24"/>
          </p:nvPr>
        </p:nvSpPr>
        <p:spPr>
          <a:xfrm>
            <a:off x="8051400" y="6356520"/>
            <a:ext cx="28436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>
              <a:lnSpc>
                <a:spcPct val="100000"/>
              </a:lnSpc>
              <a:buNone/>
              <a:defRPr lang="en-US" sz="1100" b="0" strike="noStrike" spc="-1">
                <a:solidFill>
                  <a:srgbClr val="1F696F"/>
                </a:solidFill>
                <a:latin typeface="Euphemia"/>
              </a:defRPr>
            </a:lvl1pPr>
          </a:lstStyle>
          <a:p>
            <a:pPr>
              <a:lnSpc>
                <a:spcPct val="100000"/>
              </a:lnSpc>
              <a:buNone/>
            </a:pPr>
            <a:fld id="{130991CA-99F2-4377-85E0-655739FD8B98}" type="slidenum">
              <a:rPr lang="en-US" sz="1100" b="0" strike="noStrike" spc="-1">
                <a:solidFill>
                  <a:srgbClr val="1F696F"/>
                </a:solidFill>
                <a:latin typeface="Euphemia"/>
              </a:rPr>
              <a:t>‹#›</a:t>
            </a:fld>
            <a:endParaRPr lang="pl-PL" sz="11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5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2.jpg"/><Relationship Id="rId4" Type="http://schemas.openxmlformats.org/officeDocument/2006/relationships/image" Target="../media/image31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PlaceHolder 1"/>
          <p:cNvSpPr>
            <a:spLocks noGrp="1"/>
          </p:cNvSpPr>
          <p:nvPr>
            <p:ph type="title"/>
          </p:nvPr>
        </p:nvSpPr>
        <p:spPr>
          <a:xfrm>
            <a:off x="180000" y="1080000"/>
            <a:ext cx="11340000" cy="32000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pl" sz="6000" b="0" strike="noStrike" spc="-1" dirty="0">
                <a:solidFill>
                  <a:srgbClr val="C9211E"/>
                </a:solidFill>
                <a:latin typeface="Euphemia"/>
              </a:rPr>
              <a:t>Jarosław Andrychowski </a:t>
            </a:r>
            <a:endParaRPr lang="pl-PL" sz="6000" b="0" strike="noStrike" spc="-1" dirty="0">
              <a:solidFill>
                <a:srgbClr val="164B4F"/>
              </a:solidFill>
              <a:latin typeface="Euphemia"/>
            </a:endParaRPr>
          </a:p>
        </p:txBody>
      </p:sp>
      <p:sp>
        <p:nvSpPr>
          <p:cNvPr id="430" name="PlaceHolder 2"/>
          <p:cNvSpPr>
            <a:spLocks noGrp="1"/>
          </p:cNvSpPr>
          <p:nvPr>
            <p:ph type="subTitle"/>
          </p:nvPr>
        </p:nvSpPr>
        <p:spPr>
          <a:xfrm>
            <a:off x="254523" y="4267080"/>
            <a:ext cx="11830639" cy="13712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>
              <a:lnSpc>
                <a:spcPct val="90000"/>
              </a:lnSpc>
              <a:buNone/>
              <a:tabLst>
                <a:tab pos="0" algn="l"/>
              </a:tabLst>
            </a:pPr>
            <a:r>
              <a:rPr lang="pl" sz="2400" b="1" strike="noStrike" spc="-1" dirty="0">
                <a:solidFill>
                  <a:srgbClr val="C9211E"/>
                </a:solidFill>
                <a:latin typeface="Abadi" panose="020B0604020104020204" pitchFamily="34" charset="0"/>
              </a:rPr>
              <a:t>Specjalista Neurochirurg </a:t>
            </a:r>
            <a:endParaRPr lang="pl-PL" sz="2400" b="0" strike="noStrike" spc="-1" dirty="0">
              <a:latin typeface="Abadi" panose="020B0604020104020204" pitchFamily="34" charset="0"/>
            </a:endParaRPr>
          </a:p>
          <a:p>
            <a:pPr>
              <a:lnSpc>
                <a:spcPct val="90000"/>
              </a:lnSpc>
              <a:buNone/>
              <a:tabLst>
                <a:tab pos="0" algn="l"/>
              </a:tabLst>
            </a:pPr>
            <a:r>
              <a:rPr lang="pl" sz="2400" b="1" strike="noStrike" spc="-1" dirty="0">
                <a:solidFill>
                  <a:srgbClr val="C9211E"/>
                </a:solidFill>
                <a:latin typeface="Abadi" panose="020B0604020104020204" pitchFamily="34" charset="0"/>
              </a:rPr>
              <a:t>Dr hab. n.med. Prof. UJK</a:t>
            </a:r>
            <a:r>
              <a:rPr lang="pl" sz="2400" b="0" strike="noStrike" spc="-1" dirty="0">
                <a:solidFill>
                  <a:srgbClr val="164B4F"/>
                </a:solidFill>
                <a:latin typeface="Abadi" panose="020B0604020104020204" pitchFamily="34" charset="0"/>
              </a:rPr>
              <a:t> </a:t>
            </a:r>
          </a:p>
          <a:p>
            <a:pPr>
              <a:lnSpc>
                <a:spcPct val="90000"/>
              </a:lnSpc>
              <a:buNone/>
              <a:tabLst>
                <a:tab pos="0" algn="l"/>
              </a:tabLst>
            </a:pPr>
            <a:endParaRPr lang="pl" sz="2400" b="0" strike="noStrike" spc="-1" dirty="0">
              <a:solidFill>
                <a:srgbClr val="164B4F"/>
              </a:solidFill>
              <a:latin typeface="Euphemia"/>
            </a:endParaRPr>
          </a:p>
          <a:p>
            <a:pPr>
              <a:lnSpc>
                <a:spcPct val="90000"/>
              </a:lnSpc>
              <a:buNone/>
              <a:tabLst>
                <a:tab pos="0" algn="l"/>
              </a:tabLst>
            </a:pPr>
            <a:r>
              <a:rPr lang="pl" sz="2400" b="1" spc="-1" dirty="0">
                <a:solidFill>
                  <a:srgbClr val="164B4F"/>
                </a:solidFill>
                <a:highlight>
                  <a:srgbClr val="FFFF00"/>
                </a:highlight>
                <a:latin typeface="Euphemia"/>
              </a:rPr>
              <a:t>Specjalistyczna oferta neurochirurgiczna, materiał własny. Konsultant . Własne operacje .   </a:t>
            </a:r>
            <a:endParaRPr lang="pl-PL" sz="2400" b="1" strike="noStrike" spc="-1" dirty="0">
              <a:highlight>
                <a:srgbClr val="FFFF00"/>
              </a:highlight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p15="http://schemas.microsoft.com/office/powerpoint/2012/main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PlaceHolder 1"/>
          <p:cNvSpPr>
            <a:spLocks noGrp="1"/>
          </p:cNvSpPr>
          <p:nvPr>
            <p:ph/>
          </p:nvPr>
        </p:nvSpPr>
        <p:spPr>
          <a:xfrm>
            <a:off x="0" y="360000"/>
            <a:ext cx="11880000" cy="12600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400" b="1" strike="noStrike" spc="-1" dirty="0">
                <a:solidFill>
                  <a:srgbClr val="002060"/>
                </a:solidFill>
                <a:highlight>
                  <a:srgbClr val="FFFF00"/>
                </a:highlight>
                <a:latin typeface="Euphemia"/>
              </a:rPr>
              <a:t>OPERACYJNE LECZENIE GUZÓW RDZENIA I KANAŁU KRĘGOWEGO ( SPINAL TUMORS ) </a:t>
            </a:r>
            <a:r>
              <a:rPr lang="pl-PL" sz="2400" b="1" strike="noStrike" spc="-1" dirty="0" err="1">
                <a:solidFill>
                  <a:srgbClr val="002060"/>
                </a:solidFill>
                <a:highlight>
                  <a:srgbClr val="FFFF00"/>
                </a:highlight>
                <a:latin typeface="Euphemia"/>
              </a:rPr>
              <a:t>Wysciółczak</a:t>
            </a:r>
            <a:r>
              <a:rPr lang="pl-PL" sz="2400" b="1" strike="noStrike" spc="-1" dirty="0">
                <a:solidFill>
                  <a:srgbClr val="002060"/>
                </a:solidFill>
                <a:highlight>
                  <a:srgbClr val="FFFF00"/>
                </a:highlight>
                <a:latin typeface="Euphemia"/>
              </a:rPr>
              <a:t> nici końcowej rdzenia. ( obrazy po operacji – usuniecie makroskopowo całkowite ) </a:t>
            </a:r>
            <a:r>
              <a:rPr lang="pl-PL" sz="2400" b="1" strike="noStrike" spc="-1" dirty="0" err="1">
                <a:solidFill>
                  <a:srgbClr val="002060"/>
                </a:solidFill>
                <a:highlight>
                  <a:srgbClr val="FFFF00"/>
                </a:highlight>
                <a:latin typeface="Euphemia"/>
              </a:rPr>
              <a:t>Laminektomia</a:t>
            </a:r>
            <a:r>
              <a:rPr lang="pl-PL" sz="2400" b="1" strike="noStrike" spc="-1" dirty="0">
                <a:solidFill>
                  <a:srgbClr val="002060"/>
                </a:solidFill>
                <a:highlight>
                  <a:srgbClr val="FFFF00"/>
                </a:highlight>
                <a:latin typeface="Euphemia"/>
              </a:rPr>
              <a:t> L1- L2 .     </a:t>
            </a:r>
            <a:endParaRPr lang="pl-PL" sz="2400" b="0" strike="noStrike" spc="-1" dirty="0">
              <a:solidFill>
                <a:srgbClr val="002060"/>
              </a:solidFill>
              <a:highlight>
                <a:srgbClr val="FFFF00"/>
              </a:highlight>
              <a:latin typeface="Euphemia"/>
            </a:endParaRPr>
          </a:p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400" b="1" strike="noStrike" spc="-1" dirty="0">
                <a:solidFill>
                  <a:srgbClr val="002060"/>
                </a:solidFill>
                <a:highlight>
                  <a:srgbClr val="FFFF00"/>
                </a:highlight>
                <a:latin typeface="Euphemia"/>
              </a:rPr>
              <a:t>  </a:t>
            </a:r>
            <a:endParaRPr lang="pl-PL" sz="2400" b="0" strike="noStrike" spc="-1" dirty="0">
              <a:solidFill>
                <a:srgbClr val="002060"/>
              </a:solidFill>
              <a:highlight>
                <a:srgbClr val="FFFF00"/>
              </a:highlight>
              <a:latin typeface="Euphemia"/>
            </a:endParaRPr>
          </a:p>
        </p:txBody>
      </p:sp>
      <p:pic>
        <p:nvPicPr>
          <p:cNvPr id="457" name="Obraz 456"/>
          <p:cNvPicPr/>
          <p:nvPr/>
        </p:nvPicPr>
        <p:blipFill>
          <a:blip r:embed="rId3"/>
          <a:stretch/>
        </p:blipFill>
        <p:spPr>
          <a:xfrm>
            <a:off x="1108280" y="1529299"/>
            <a:ext cx="4785840" cy="4034520"/>
          </a:xfrm>
          <a:prstGeom prst="rect">
            <a:avLst/>
          </a:prstGeom>
          <a:ln w="0">
            <a:solidFill>
              <a:srgbClr val="FFC000"/>
            </a:solidFill>
          </a:ln>
        </p:spPr>
      </p:pic>
      <p:pic>
        <p:nvPicPr>
          <p:cNvPr id="458" name="Obraz 457"/>
          <p:cNvPicPr/>
          <p:nvPr/>
        </p:nvPicPr>
        <p:blipFill>
          <a:blip r:embed="rId4"/>
          <a:stretch/>
        </p:blipFill>
        <p:spPr>
          <a:xfrm>
            <a:off x="6678853" y="1549270"/>
            <a:ext cx="3866760" cy="4085280"/>
          </a:xfrm>
          <a:prstGeom prst="rect">
            <a:avLst/>
          </a:prstGeom>
          <a:ln w="0">
            <a:solidFill>
              <a:srgbClr val="FFC000"/>
            </a:solidFill>
          </a:ln>
        </p:spPr>
      </p:pic>
      <p:sp>
        <p:nvSpPr>
          <p:cNvPr id="2" name="Okrąg: pusty 1">
            <a:extLst>
              <a:ext uri="{FF2B5EF4-FFF2-40B4-BE49-F238E27FC236}">
                <a16:creationId xmlns:a16="http://schemas.microsoft.com/office/drawing/2014/main" id="{8DD5E56A-6CC8-B559-90F5-88B9053534CF}"/>
              </a:ext>
            </a:extLst>
          </p:cNvPr>
          <p:cNvSpPr/>
          <p:nvPr/>
        </p:nvSpPr>
        <p:spPr>
          <a:xfrm>
            <a:off x="4741682" y="2629043"/>
            <a:ext cx="339365" cy="320512"/>
          </a:xfrm>
          <a:prstGeom prst="donu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4" name="Okrąg: pusty 3">
            <a:extLst>
              <a:ext uri="{FF2B5EF4-FFF2-40B4-BE49-F238E27FC236}">
                <a16:creationId xmlns:a16="http://schemas.microsoft.com/office/drawing/2014/main" id="{179592D5-14B9-3ED1-B665-A35319820381}"/>
              </a:ext>
            </a:extLst>
          </p:cNvPr>
          <p:cNvSpPr/>
          <p:nvPr/>
        </p:nvSpPr>
        <p:spPr>
          <a:xfrm rot="19759588">
            <a:off x="9367267" y="2569712"/>
            <a:ext cx="320511" cy="320511"/>
          </a:xfrm>
          <a:prstGeom prst="donu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p15="http://schemas.microsoft.com/office/powerpoint/2012/main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PlaceHolder 1"/>
          <p:cNvSpPr>
            <a:spLocks noGrp="1"/>
          </p:cNvSpPr>
          <p:nvPr>
            <p:ph/>
          </p:nvPr>
        </p:nvSpPr>
        <p:spPr>
          <a:xfrm>
            <a:off x="-1" y="359999"/>
            <a:ext cx="12188826" cy="6498001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400" b="1" strike="noStrike" spc="-1" dirty="0">
                <a:solidFill>
                  <a:srgbClr val="FF0066"/>
                </a:solidFill>
                <a:highlight>
                  <a:srgbClr val="FFFF00"/>
                </a:highlight>
                <a:latin typeface="Euphemia"/>
              </a:rPr>
              <a:t>OPERACYJNE LECZENIE GUZÓW WEWNĄTRZCZASZKOWYCH </a:t>
            </a:r>
            <a:endParaRPr lang="pl-PL" sz="2400" b="0" strike="noStrike" spc="-1" dirty="0">
              <a:solidFill>
                <a:srgbClr val="FF0066"/>
              </a:solidFill>
              <a:highlight>
                <a:srgbClr val="FFFF00"/>
              </a:highlight>
              <a:latin typeface="Euphemia"/>
            </a:endParaRPr>
          </a:p>
          <a:p>
            <a:pPr marL="108000" indent="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None/>
            </a:pPr>
            <a:r>
              <a:rPr lang="pl-PL" sz="2400" b="1" spc="-1" dirty="0">
                <a:solidFill>
                  <a:srgbClr val="002060"/>
                </a:solidFill>
                <a:highlight>
                  <a:srgbClr val="FFFF00"/>
                </a:highlight>
                <a:latin typeface="Euphemia"/>
              </a:rPr>
              <a:t>WYKORZYSTUJAC DOSWIADCZENIE I TECHNIKI MIKROCHIRURGICZNE OPERUJE GUZY POŁOZONE W RÓZNYCH REGIONACH ANATOMICZNYCH GŁOWY I MÓZGOWIA</a:t>
            </a:r>
          </a:p>
          <a:p>
            <a:pPr marL="108000" indent="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None/>
            </a:pPr>
            <a:r>
              <a:rPr lang="pl-PL" sz="2400" b="1" spc="-1" dirty="0">
                <a:solidFill>
                  <a:srgbClr val="002060"/>
                </a:solidFill>
                <a:highlight>
                  <a:srgbClr val="FFFF00"/>
                </a:highlight>
                <a:latin typeface="Euphemia"/>
              </a:rPr>
              <a:t>Guzy w ostatnim okresie były operowane na Neurochirurgiach w SZPITALU PUSZCZYKOWIE I W SZPITALU W POZNANIU </a:t>
            </a:r>
          </a:p>
          <a:p>
            <a:pPr marL="108000" indent="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None/>
            </a:pPr>
            <a:r>
              <a:rPr lang="pl-PL" sz="2400" b="1" spc="-1" dirty="0">
                <a:solidFill>
                  <a:srgbClr val="002060"/>
                </a:solidFill>
                <a:highlight>
                  <a:srgbClr val="FFFF00"/>
                </a:highlight>
                <a:latin typeface="Euphemia"/>
              </a:rPr>
              <a:t>STANDARDEM JEST : </a:t>
            </a:r>
          </a:p>
          <a:p>
            <a:pPr marL="108000" indent="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None/>
            </a:pPr>
            <a:r>
              <a:rPr lang="pl-PL" sz="2400" b="1" spc="-1" dirty="0">
                <a:solidFill>
                  <a:srgbClr val="002060"/>
                </a:solidFill>
                <a:highlight>
                  <a:srgbClr val="FFFF00"/>
                </a:highlight>
                <a:latin typeface="Euphemia"/>
              </a:rPr>
              <a:t>TECHNIKA MIKROCHIRURGICZNA, CUSA – ULTRADZIWIEKOWY ASPIRATOR  </a:t>
            </a:r>
          </a:p>
          <a:p>
            <a:pPr marL="108000" indent="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None/>
            </a:pPr>
            <a:r>
              <a:rPr lang="pl-PL" sz="2400" b="1" spc="-1" dirty="0">
                <a:solidFill>
                  <a:srgbClr val="002060"/>
                </a:solidFill>
                <a:highlight>
                  <a:srgbClr val="FFFF00"/>
                </a:highlight>
                <a:latin typeface="Euphemia"/>
              </a:rPr>
              <a:t>STOSOWANE RÓZNYCH DOSTĘPOW W TYM CHIRURGII PODSTAWY CZASZKI </a:t>
            </a:r>
          </a:p>
          <a:p>
            <a:pPr marL="108000" indent="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None/>
            </a:pPr>
            <a:r>
              <a:rPr lang="pl-PL" sz="2400" b="1" spc="-1" dirty="0">
                <a:solidFill>
                  <a:srgbClr val="002060"/>
                </a:solidFill>
                <a:highlight>
                  <a:srgbClr val="FFFF00"/>
                </a:highlight>
                <a:latin typeface="Euphemia"/>
              </a:rPr>
              <a:t>MONITOROWANIE NEUROFIZJOLOGICZNE W CELU ZACHOWANIA SŁUCHU I W CELU ZACHOWANIA FUNKCJI NERWU TWARZOWEGO . </a:t>
            </a:r>
          </a:p>
          <a:p>
            <a:pPr marL="108000" indent="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None/>
            </a:pPr>
            <a:endParaRPr lang="pl-PL" sz="2400" b="1" spc="-1" dirty="0">
              <a:solidFill>
                <a:srgbClr val="002060"/>
              </a:solidFill>
              <a:highlight>
                <a:srgbClr val="FFFF00"/>
              </a:highlight>
              <a:latin typeface="Euphemia"/>
            </a:endParaRPr>
          </a:p>
          <a:p>
            <a:pPr marL="108000" indent="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None/>
            </a:pPr>
            <a:r>
              <a:rPr lang="pl-PL" sz="2400" b="1" spc="-1" dirty="0">
                <a:solidFill>
                  <a:srgbClr val="002060"/>
                </a:solidFill>
                <a:highlight>
                  <a:srgbClr val="FFFF00"/>
                </a:highlight>
                <a:latin typeface="Euphemia"/>
              </a:rPr>
              <a:t>#MICROSURGERY #MONITORING #SKULL BASE SURGERY  </a:t>
            </a:r>
          </a:p>
          <a:p>
            <a:pPr marL="108000" indent="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None/>
            </a:pPr>
            <a:endParaRPr lang="pl-PL" sz="2400" b="1" spc="-1" dirty="0">
              <a:solidFill>
                <a:srgbClr val="002060"/>
              </a:solidFill>
              <a:highlight>
                <a:srgbClr val="FFFF00"/>
              </a:highlight>
              <a:latin typeface="Euphemia"/>
            </a:endParaRPr>
          </a:p>
          <a:p>
            <a:pPr marL="108000" indent="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None/>
            </a:pPr>
            <a:endParaRPr lang="pl-PL" sz="2400" b="1" spc="-1" dirty="0">
              <a:solidFill>
                <a:srgbClr val="002060"/>
              </a:solidFill>
              <a:highlight>
                <a:srgbClr val="FFFF00"/>
              </a:highlight>
              <a:latin typeface="Euphemia"/>
            </a:endParaRPr>
          </a:p>
          <a:p>
            <a:pPr marL="108000" indent="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None/>
            </a:pPr>
            <a:r>
              <a:rPr lang="pl-PL" sz="2400" b="1" spc="-1" dirty="0">
                <a:solidFill>
                  <a:srgbClr val="002060"/>
                </a:solidFill>
                <a:highlight>
                  <a:srgbClr val="FFFF00"/>
                </a:highlight>
                <a:latin typeface="Euphemia"/>
              </a:rPr>
              <a:t>  </a:t>
            </a:r>
            <a:r>
              <a:rPr lang="pl-PL" sz="2400" b="1" strike="noStrike" spc="-1" dirty="0">
                <a:solidFill>
                  <a:srgbClr val="002060"/>
                </a:solidFill>
                <a:highlight>
                  <a:srgbClr val="FFFF00"/>
                </a:highlight>
                <a:latin typeface="Euphemia"/>
              </a:rPr>
              <a:t> </a:t>
            </a:r>
            <a:endParaRPr lang="pl-PL" sz="2400" b="0" strike="noStrike" spc="-1" dirty="0">
              <a:solidFill>
                <a:srgbClr val="002060"/>
              </a:solidFill>
              <a:highlight>
                <a:srgbClr val="FFFF00"/>
              </a:highlight>
              <a:latin typeface="Euphemia"/>
            </a:endParaRPr>
          </a:p>
        </p:txBody>
      </p:sp>
    </p:spTree>
    <p:extLst>
      <p:ext uri="{BB962C8B-B14F-4D97-AF65-F5344CB8AC3E}">
        <p14:creationId xmlns:p14="http://schemas.microsoft.com/office/powerpoint/2010/main" val="13924135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PlaceHolder 1"/>
          <p:cNvSpPr>
            <a:spLocks noGrp="1"/>
          </p:cNvSpPr>
          <p:nvPr>
            <p:ph/>
          </p:nvPr>
        </p:nvSpPr>
        <p:spPr>
          <a:xfrm>
            <a:off x="-1" y="359999"/>
            <a:ext cx="12188826" cy="6498001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400" b="1" strike="noStrike" spc="-1" dirty="0">
                <a:solidFill>
                  <a:srgbClr val="FF0066"/>
                </a:solidFill>
                <a:highlight>
                  <a:srgbClr val="FFFF00"/>
                </a:highlight>
                <a:latin typeface="Euphemia"/>
              </a:rPr>
              <a:t>OPERACYJNE LECZENIE GUZÓW WEWNĄTRZCZASZKOWYCH </a:t>
            </a:r>
            <a:endParaRPr lang="pl-PL" sz="2400" b="0" strike="noStrike" spc="-1" dirty="0">
              <a:solidFill>
                <a:srgbClr val="FF0066"/>
              </a:solidFill>
              <a:highlight>
                <a:srgbClr val="FFFF00"/>
              </a:highlight>
              <a:latin typeface="Euphemia"/>
            </a:endParaRPr>
          </a:p>
          <a:p>
            <a:pPr marL="108000" indent="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None/>
            </a:pPr>
            <a:r>
              <a:rPr lang="pl-PL" sz="2400" b="1" spc="-1" dirty="0">
                <a:solidFill>
                  <a:srgbClr val="002060"/>
                </a:solidFill>
                <a:highlight>
                  <a:srgbClr val="FFFF00"/>
                </a:highlight>
                <a:latin typeface="Euphemia"/>
              </a:rPr>
              <a:t>NERWIAKI, GUZY KATA MOSTOWO – MOZDZKOWEGO – POCZATEK OBJAWÓW ZWIAZANY Z ZABURZENIAMI SŁUCHU: </a:t>
            </a:r>
          </a:p>
          <a:p>
            <a:pPr marL="108000" indent="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None/>
            </a:pPr>
            <a:r>
              <a:rPr lang="pl-PL" sz="2400" b="1" spc="-1" dirty="0">
                <a:solidFill>
                  <a:srgbClr val="002060"/>
                </a:solidFill>
                <a:highlight>
                  <a:srgbClr val="FFFF00"/>
                </a:highlight>
                <a:latin typeface="Euphemia"/>
              </a:rPr>
              <a:t>SZUMY, PISK, DZWONIENIE, POSTEPUJACE ZABURZENIE SŁUCHU I W EFEKCIE GŁUCHOTA </a:t>
            </a:r>
          </a:p>
          <a:p>
            <a:pPr marL="108000" indent="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None/>
            </a:pPr>
            <a:r>
              <a:rPr lang="pl-PL" sz="2400" b="1" spc="-1" dirty="0">
                <a:solidFill>
                  <a:srgbClr val="002060"/>
                </a:solidFill>
                <a:highlight>
                  <a:srgbClr val="FFFF00"/>
                </a:highlight>
                <a:latin typeface="Euphemia"/>
              </a:rPr>
              <a:t>WYSTEPUJA ZABURZENIA RÓWNOWAGI </a:t>
            </a:r>
          </a:p>
          <a:p>
            <a:pPr marL="108000" indent="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None/>
            </a:pPr>
            <a:endParaRPr lang="pl-PL" sz="2400" b="1" spc="-1" dirty="0">
              <a:solidFill>
                <a:srgbClr val="002060"/>
              </a:solidFill>
              <a:highlight>
                <a:srgbClr val="FFFF00"/>
              </a:highlight>
              <a:latin typeface="Euphemia"/>
            </a:endParaRPr>
          </a:p>
          <a:p>
            <a:pPr marL="108000" indent="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None/>
            </a:pPr>
            <a:r>
              <a:rPr lang="pl-PL" sz="2400" b="1" spc="-1" dirty="0">
                <a:solidFill>
                  <a:srgbClr val="002060"/>
                </a:solidFill>
                <a:highlight>
                  <a:srgbClr val="FFFF00"/>
                </a:highlight>
                <a:latin typeface="Euphemia"/>
              </a:rPr>
              <a:t>#NERWIAKI #OPONIAKI #SCHWANNOMA #NERW TWARZOWY #MONITOROWANIE</a:t>
            </a:r>
          </a:p>
          <a:p>
            <a:pPr marL="108000" indent="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None/>
            </a:pPr>
            <a:r>
              <a:rPr lang="pl-PL" sz="2400" b="1" spc="-1" dirty="0">
                <a:solidFill>
                  <a:srgbClr val="002060"/>
                </a:solidFill>
                <a:highlight>
                  <a:srgbClr val="FFFF00"/>
                </a:highlight>
                <a:latin typeface="Euphemia"/>
              </a:rPr>
              <a:t>#NEURINOMA#MENINGIOMA#SCHWANNOMA#FACIAL NERVE#MONITORING </a:t>
            </a:r>
          </a:p>
          <a:p>
            <a:pPr marL="108000" indent="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None/>
            </a:pPr>
            <a:endParaRPr lang="pl-PL" sz="2400" b="1" spc="-1" dirty="0">
              <a:solidFill>
                <a:srgbClr val="002060"/>
              </a:solidFill>
              <a:highlight>
                <a:srgbClr val="FFFF00"/>
              </a:highlight>
              <a:latin typeface="Euphemia"/>
            </a:endParaRPr>
          </a:p>
          <a:p>
            <a:pPr marL="108000" indent="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None/>
            </a:pPr>
            <a:endParaRPr lang="pl-PL" sz="2400" b="1" spc="-1" dirty="0">
              <a:solidFill>
                <a:srgbClr val="002060"/>
              </a:solidFill>
              <a:highlight>
                <a:srgbClr val="FFFF00"/>
              </a:highlight>
              <a:latin typeface="Euphemia"/>
            </a:endParaRPr>
          </a:p>
          <a:p>
            <a:pPr marL="108000" indent="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None/>
            </a:pPr>
            <a:r>
              <a:rPr lang="pl-PL" sz="2400" b="1" spc="-1" dirty="0">
                <a:solidFill>
                  <a:srgbClr val="002060"/>
                </a:solidFill>
                <a:highlight>
                  <a:srgbClr val="FFFF00"/>
                </a:highlight>
                <a:latin typeface="Euphemia"/>
              </a:rPr>
              <a:t>  </a:t>
            </a:r>
            <a:r>
              <a:rPr lang="pl-PL" sz="2400" b="1" strike="noStrike" spc="-1" dirty="0">
                <a:solidFill>
                  <a:srgbClr val="002060"/>
                </a:solidFill>
                <a:highlight>
                  <a:srgbClr val="FFFF00"/>
                </a:highlight>
                <a:latin typeface="Euphemia"/>
              </a:rPr>
              <a:t> </a:t>
            </a:r>
            <a:endParaRPr lang="pl-PL" sz="2400" b="0" strike="noStrike" spc="-1" dirty="0">
              <a:solidFill>
                <a:srgbClr val="002060"/>
              </a:solidFill>
              <a:highlight>
                <a:srgbClr val="FFFF00"/>
              </a:highlight>
              <a:latin typeface="Euphemia"/>
            </a:endParaRPr>
          </a:p>
        </p:txBody>
      </p:sp>
    </p:spTree>
    <p:extLst>
      <p:ext uri="{BB962C8B-B14F-4D97-AF65-F5344CB8AC3E}">
        <p14:creationId xmlns:p14="http://schemas.microsoft.com/office/powerpoint/2010/main" val="7230599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PlaceHolder 1"/>
          <p:cNvSpPr>
            <a:spLocks noGrp="1"/>
          </p:cNvSpPr>
          <p:nvPr>
            <p:ph/>
          </p:nvPr>
        </p:nvSpPr>
        <p:spPr>
          <a:xfrm>
            <a:off x="-1" y="359999"/>
            <a:ext cx="12188826" cy="6498001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400" b="1" strike="noStrike" spc="-1" dirty="0">
                <a:solidFill>
                  <a:srgbClr val="FF0066"/>
                </a:solidFill>
                <a:highlight>
                  <a:srgbClr val="FFFF00"/>
                </a:highlight>
                <a:latin typeface="Euphemia"/>
              </a:rPr>
              <a:t>OPERACYJNE LECZENIE GUZÓW WEWNĄTRZCZASZKOWYCH </a:t>
            </a:r>
            <a:endParaRPr lang="pl-PL" sz="2400" b="0" strike="noStrike" spc="-1" dirty="0">
              <a:solidFill>
                <a:srgbClr val="FF0066"/>
              </a:solidFill>
              <a:highlight>
                <a:srgbClr val="FFFF00"/>
              </a:highlight>
              <a:latin typeface="Euphemia"/>
            </a:endParaRPr>
          </a:p>
          <a:p>
            <a:pPr marL="108000" indent="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None/>
            </a:pPr>
            <a:r>
              <a:rPr lang="pl-PL" sz="2400" b="1" spc="-1" dirty="0">
                <a:solidFill>
                  <a:srgbClr val="002060"/>
                </a:solidFill>
                <a:highlight>
                  <a:srgbClr val="FFFF00"/>
                </a:highlight>
                <a:latin typeface="Euphemia"/>
              </a:rPr>
              <a:t>NERWIAKI, SCHWANNOMA, GUZY KATA MOSTOWO – MOZDZKOWEGO – NIEKTÓRE          Z GUZÓW SA GUZAMI WYJATKOWO DUZYMI WYMAGAJACYMI ODPOWIEDNIEGO POSTEPOWANIA </a:t>
            </a:r>
          </a:p>
          <a:p>
            <a:pPr marL="108000" indent="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None/>
            </a:pPr>
            <a:endParaRPr lang="pl-PL" sz="2400" b="1" spc="-1" dirty="0">
              <a:solidFill>
                <a:srgbClr val="002060"/>
              </a:solidFill>
              <a:highlight>
                <a:srgbClr val="FFFF00"/>
              </a:highlight>
              <a:latin typeface="Euphemia"/>
            </a:endParaRPr>
          </a:p>
          <a:p>
            <a:pPr marL="108000" indent="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None/>
            </a:pPr>
            <a:endParaRPr lang="pl-PL" sz="2400" b="1" spc="-1" dirty="0">
              <a:solidFill>
                <a:srgbClr val="002060"/>
              </a:solidFill>
              <a:highlight>
                <a:srgbClr val="FFFF00"/>
              </a:highlight>
              <a:latin typeface="Euphemia"/>
            </a:endParaRPr>
          </a:p>
          <a:p>
            <a:pPr marL="108000" indent="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None/>
            </a:pPr>
            <a:r>
              <a:rPr lang="pl-PL" sz="2400" b="1" spc="-1" dirty="0">
                <a:solidFill>
                  <a:srgbClr val="002060"/>
                </a:solidFill>
                <a:highlight>
                  <a:srgbClr val="FFFF00"/>
                </a:highlight>
                <a:latin typeface="Euphemia"/>
              </a:rPr>
              <a:t>PONIZEJ DOKUMENTACJA WŁĄSNA Z PRZEPROWADZONYCH W OSTATNIM OKRESIE OPERACJI DUZYCH GUZÓW KATA MOSTOWO – MOZDZKOWEGO </a:t>
            </a:r>
          </a:p>
          <a:p>
            <a:pPr marL="108000" indent="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None/>
            </a:pPr>
            <a:r>
              <a:rPr lang="pl-PL" sz="2400" b="1" spc="-1" dirty="0">
                <a:solidFill>
                  <a:srgbClr val="002060"/>
                </a:solidFill>
                <a:highlight>
                  <a:srgbClr val="FFFF00"/>
                </a:highlight>
                <a:latin typeface="Euphemia"/>
              </a:rPr>
              <a:t>    OPERACJE WYKONANE W POZNANIU </a:t>
            </a:r>
          </a:p>
          <a:p>
            <a:pPr marL="108000" indent="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None/>
            </a:pPr>
            <a:r>
              <a:rPr lang="pl-PL" sz="2400" b="1" spc="-1" dirty="0">
                <a:solidFill>
                  <a:srgbClr val="002060"/>
                </a:solidFill>
                <a:highlight>
                  <a:srgbClr val="FFFF00"/>
                </a:highlight>
                <a:latin typeface="Euphemia"/>
              </a:rPr>
              <a:t>  </a:t>
            </a:r>
            <a:r>
              <a:rPr lang="pl-PL" sz="2400" b="1" strike="noStrike" spc="-1" dirty="0">
                <a:solidFill>
                  <a:srgbClr val="002060"/>
                </a:solidFill>
                <a:highlight>
                  <a:srgbClr val="FFFF00"/>
                </a:highlight>
                <a:latin typeface="Euphemia"/>
              </a:rPr>
              <a:t> </a:t>
            </a:r>
            <a:endParaRPr lang="pl-PL" sz="2400" b="0" strike="noStrike" spc="-1" dirty="0">
              <a:solidFill>
                <a:srgbClr val="002060"/>
              </a:solidFill>
              <a:highlight>
                <a:srgbClr val="FFFF00"/>
              </a:highlight>
              <a:latin typeface="Euphemia"/>
            </a:endParaRPr>
          </a:p>
        </p:txBody>
      </p:sp>
    </p:spTree>
    <p:extLst>
      <p:ext uri="{BB962C8B-B14F-4D97-AF65-F5344CB8AC3E}">
        <p14:creationId xmlns:p14="http://schemas.microsoft.com/office/powerpoint/2010/main" val="8145607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Obraz zawierający tekst">
            <a:extLst>
              <a:ext uri="{FF2B5EF4-FFF2-40B4-BE49-F238E27FC236}">
                <a16:creationId xmlns:a16="http://schemas.microsoft.com/office/drawing/2014/main" id="{305218E5-43FB-B3EE-F8B9-59FF434FE0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605" y="57772"/>
            <a:ext cx="4037392" cy="3601703"/>
          </a:xfrm>
          <a:prstGeom prst="rect">
            <a:avLst/>
          </a:prstGeom>
        </p:spPr>
      </p:pic>
      <p:pic>
        <p:nvPicPr>
          <p:cNvPr id="7" name="Obraz 6" descr="Obraz zawierający tekst&#10;&#10;Opis wygenerowany automatycznie">
            <a:extLst>
              <a:ext uri="{FF2B5EF4-FFF2-40B4-BE49-F238E27FC236}">
                <a16:creationId xmlns:a16="http://schemas.microsoft.com/office/drawing/2014/main" id="{DDCDE45E-1C09-545F-D949-C9E169BDCE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605" y="3624716"/>
            <a:ext cx="4103892" cy="3133642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4D6CB5B2-9BE5-197C-9D13-D4A1FBF583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9968" y="57772"/>
            <a:ext cx="3601703" cy="3601703"/>
          </a:xfrm>
          <a:prstGeom prst="rect">
            <a:avLst/>
          </a:prstGeom>
        </p:spPr>
      </p:pic>
      <p:pic>
        <p:nvPicPr>
          <p:cNvPr id="13" name="Obraz 12" descr="Obraz zawierający stare&#10;&#10;Opis wygenerowany automatycznie">
            <a:extLst>
              <a:ext uri="{FF2B5EF4-FFF2-40B4-BE49-F238E27FC236}">
                <a16:creationId xmlns:a16="http://schemas.microsoft.com/office/drawing/2014/main" id="{541EBE9F-B34A-4CE1-8428-99A996FCD09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7643" y="70293"/>
            <a:ext cx="3544577" cy="3554423"/>
          </a:xfrm>
          <a:prstGeom prst="rect">
            <a:avLst/>
          </a:prstGeom>
        </p:spPr>
      </p:pic>
      <p:pic>
        <p:nvPicPr>
          <p:cNvPr id="15" name="Obraz 14" descr="Obraz zawierający tekst, wewnątrz&#10;&#10;Opis wygenerowany automatycznie">
            <a:extLst>
              <a:ext uri="{FF2B5EF4-FFF2-40B4-BE49-F238E27FC236}">
                <a16:creationId xmlns:a16="http://schemas.microsoft.com/office/drawing/2014/main" id="{35391370-1CE2-06BA-2A87-30E86A3B673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6810" y="3524106"/>
            <a:ext cx="3334861" cy="3334861"/>
          </a:xfrm>
          <a:prstGeom prst="rect">
            <a:avLst/>
          </a:prstGeom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A3E87388-9207-2266-87CC-489D78E3ECDF}"/>
              </a:ext>
            </a:extLst>
          </p:cNvPr>
          <p:cNvSpPr txBox="1"/>
          <p:nvPr/>
        </p:nvSpPr>
        <p:spPr>
          <a:xfrm>
            <a:off x="6174558" y="424206"/>
            <a:ext cx="18056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solidFill>
                  <a:srgbClr val="FF0066"/>
                </a:solidFill>
                <a:highlight>
                  <a:srgbClr val="FFFF00"/>
                </a:highlight>
              </a:rPr>
              <a:t>Po OPERACJI 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ACC9AD73-7C43-8589-2FB9-FFEE7DF82858}"/>
              </a:ext>
            </a:extLst>
          </p:cNvPr>
          <p:cNvSpPr txBox="1"/>
          <p:nvPr/>
        </p:nvSpPr>
        <p:spPr>
          <a:xfrm>
            <a:off x="9776262" y="424206"/>
            <a:ext cx="17485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solidFill>
                  <a:srgbClr val="FF0066"/>
                </a:solidFill>
                <a:highlight>
                  <a:srgbClr val="FFFF00"/>
                </a:highlight>
              </a:rPr>
              <a:t>Po OPERACJI 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900E7720-1C92-112B-19B0-915FE7942F20}"/>
              </a:ext>
            </a:extLst>
          </p:cNvPr>
          <p:cNvSpPr txBox="1"/>
          <p:nvPr/>
        </p:nvSpPr>
        <p:spPr>
          <a:xfrm>
            <a:off x="6094412" y="3841243"/>
            <a:ext cx="1852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solidFill>
                  <a:srgbClr val="FF0066"/>
                </a:solidFill>
                <a:highlight>
                  <a:srgbClr val="FFFF00"/>
                </a:highlight>
              </a:rPr>
              <a:t>Po OPERACJI </a:t>
            </a:r>
          </a:p>
        </p:txBody>
      </p:sp>
    </p:spTree>
    <p:extLst>
      <p:ext uri="{BB962C8B-B14F-4D97-AF65-F5344CB8AC3E}">
        <p14:creationId xmlns:p14="http://schemas.microsoft.com/office/powerpoint/2010/main" val="27290624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Obraz zawierający tekst">
            <a:extLst>
              <a:ext uri="{FF2B5EF4-FFF2-40B4-BE49-F238E27FC236}">
                <a16:creationId xmlns:a16="http://schemas.microsoft.com/office/drawing/2014/main" id="{79A5A295-ACE1-7E87-BC9D-D4301ACAF5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850" y="1199927"/>
            <a:ext cx="4277402" cy="3680107"/>
          </a:xfrm>
          <a:prstGeom prst="rect">
            <a:avLst/>
          </a:prstGeom>
        </p:spPr>
      </p:pic>
      <p:pic>
        <p:nvPicPr>
          <p:cNvPr id="5" name="Obraz 4" descr="Obraz zawierający tekst&#10;&#10;Opis wygenerowany automatycznie">
            <a:extLst>
              <a:ext uri="{FF2B5EF4-FFF2-40B4-BE49-F238E27FC236}">
                <a16:creationId xmlns:a16="http://schemas.microsoft.com/office/drawing/2014/main" id="{924F27E9-90B7-F3B3-7359-926DACDB93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1667" y="1199927"/>
            <a:ext cx="3650933" cy="3650933"/>
          </a:xfrm>
          <a:prstGeom prst="rect">
            <a:avLst/>
          </a:prstGeom>
        </p:spPr>
      </p:pic>
      <p:pic>
        <p:nvPicPr>
          <p:cNvPr id="7" name="Obraz 6" descr="Obraz zawierający tekst, wewnątrz&#10;&#10;Opis wygenerowany automatycznie">
            <a:extLst>
              <a:ext uri="{FF2B5EF4-FFF2-40B4-BE49-F238E27FC236}">
                <a16:creationId xmlns:a16="http://schemas.microsoft.com/office/drawing/2014/main" id="{16D049CC-2591-F98D-0EDC-9DFB28B8A2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4015" y="1199927"/>
            <a:ext cx="3715686" cy="3715686"/>
          </a:xfrm>
          <a:prstGeom prst="rect">
            <a:avLst/>
          </a:prstGeom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858E29E2-6643-CF58-EEA8-9BA342D0B493}"/>
              </a:ext>
            </a:extLst>
          </p:cNvPr>
          <p:cNvSpPr txBox="1"/>
          <p:nvPr/>
        </p:nvSpPr>
        <p:spPr>
          <a:xfrm rot="10800000" flipV="1">
            <a:off x="6094412" y="1924483"/>
            <a:ext cx="1475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solidFill>
                  <a:srgbClr val="FF0066"/>
                </a:solidFill>
                <a:highlight>
                  <a:srgbClr val="FFFF00"/>
                </a:highlight>
              </a:rPr>
              <a:t>Po operacji 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73FE0609-273C-4DBD-B1B4-7C675799077C}"/>
              </a:ext>
            </a:extLst>
          </p:cNvPr>
          <p:cNvSpPr txBox="1"/>
          <p:nvPr/>
        </p:nvSpPr>
        <p:spPr>
          <a:xfrm>
            <a:off x="10086679" y="1762812"/>
            <a:ext cx="15742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solidFill>
                  <a:srgbClr val="FF0066"/>
                </a:solidFill>
                <a:highlight>
                  <a:srgbClr val="FFFF00"/>
                </a:highlight>
              </a:rPr>
              <a:t>Po operacji </a:t>
            </a:r>
          </a:p>
        </p:txBody>
      </p:sp>
      <p:sp>
        <p:nvSpPr>
          <p:cNvPr id="6" name="Strzałka: w górę 5">
            <a:extLst>
              <a:ext uri="{FF2B5EF4-FFF2-40B4-BE49-F238E27FC236}">
                <a16:creationId xmlns:a16="http://schemas.microsoft.com/office/drawing/2014/main" id="{3B0337BF-5824-AC8A-A1B1-61A5802C8DDA}"/>
              </a:ext>
            </a:extLst>
          </p:cNvPr>
          <p:cNvSpPr/>
          <p:nvPr/>
        </p:nvSpPr>
        <p:spPr>
          <a:xfrm>
            <a:off x="5179419" y="3940405"/>
            <a:ext cx="344689" cy="263950"/>
          </a:xfrm>
          <a:prstGeom prst="up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FFFF00"/>
              </a:solidFill>
            </a:endParaRPr>
          </a:p>
        </p:txBody>
      </p:sp>
      <p:sp>
        <p:nvSpPr>
          <p:cNvPr id="8" name="Strzałka: w górę 7">
            <a:extLst>
              <a:ext uri="{FF2B5EF4-FFF2-40B4-BE49-F238E27FC236}">
                <a16:creationId xmlns:a16="http://schemas.microsoft.com/office/drawing/2014/main" id="{01B91630-380C-CC57-673B-4278F3A3FA68}"/>
              </a:ext>
            </a:extLst>
          </p:cNvPr>
          <p:cNvSpPr/>
          <p:nvPr/>
        </p:nvSpPr>
        <p:spPr>
          <a:xfrm>
            <a:off x="9212156" y="3941977"/>
            <a:ext cx="344689" cy="263950"/>
          </a:xfrm>
          <a:prstGeom prst="up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FFFF00"/>
              </a:solidFill>
            </a:endParaRP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859A24F3-0B84-90FA-DC17-E65A271F6AA0}"/>
              </a:ext>
            </a:extLst>
          </p:cNvPr>
          <p:cNvSpPr txBox="1"/>
          <p:nvPr/>
        </p:nvSpPr>
        <p:spPr>
          <a:xfrm>
            <a:off x="791852" y="5693790"/>
            <a:ext cx="36770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>
                <a:highlight>
                  <a:srgbClr val="FFFF00"/>
                </a:highlight>
              </a:rPr>
              <a:t>USUNIECIE CAŁKOWITE GUZA </a:t>
            </a:r>
          </a:p>
        </p:txBody>
      </p:sp>
    </p:spTree>
    <p:extLst>
      <p:ext uri="{BB962C8B-B14F-4D97-AF65-F5344CB8AC3E}">
        <p14:creationId xmlns:p14="http://schemas.microsoft.com/office/powerpoint/2010/main" val="15099602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PlaceHolder 1"/>
          <p:cNvSpPr>
            <a:spLocks noGrp="1"/>
          </p:cNvSpPr>
          <p:nvPr>
            <p:ph/>
          </p:nvPr>
        </p:nvSpPr>
        <p:spPr>
          <a:xfrm>
            <a:off x="-1" y="359999"/>
            <a:ext cx="12188826" cy="6498001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400" b="1" strike="noStrike" spc="-1" dirty="0">
                <a:solidFill>
                  <a:srgbClr val="FF0066"/>
                </a:solidFill>
                <a:highlight>
                  <a:srgbClr val="FFFF00"/>
                </a:highlight>
                <a:latin typeface="Euphemia"/>
              </a:rPr>
              <a:t>OPERACYJNE LECZENIE GUZÓW WEWNĄTRZCZASZKOWYCH </a:t>
            </a:r>
            <a:endParaRPr lang="pl-PL" sz="2400" b="0" strike="noStrike" spc="-1" dirty="0">
              <a:solidFill>
                <a:srgbClr val="FF0066"/>
              </a:solidFill>
              <a:highlight>
                <a:srgbClr val="FFFF00"/>
              </a:highlight>
              <a:latin typeface="Euphemia"/>
            </a:endParaRPr>
          </a:p>
          <a:p>
            <a:pPr marL="108000" indent="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None/>
            </a:pPr>
            <a:r>
              <a:rPr lang="pl-PL" sz="2400" b="1" spc="-1" dirty="0">
                <a:solidFill>
                  <a:srgbClr val="002060"/>
                </a:solidFill>
                <a:highlight>
                  <a:srgbClr val="FFFF00"/>
                </a:highlight>
                <a:latin typeface="Euphemia"/>
              </a:rPr>
              <a:t>NERWIAKI, SCHWANNOMA, GUZY PRZEWODU SŁUCHOWEGO </a:t>
            </a:r>
            <a:r>
              <a:rPr lang="pl-PL" sz="2400" b="1" spc="-1" dirty="0" err="1">
                <a:solidFill>
                  <a:srgbClr val="002060"/>
                </a:solidFill>
                <a:highlight>
                  <a:srgbClr val="FFFF00"/>
                </a:highlight>
                <a:latin typeface="Euphemia"/>
              </a:rPr>
              <a:t>WEWNeTRZNEGO</a:t>
            </a:r>
            <a:r>
              <a:rPr lang="pl-PL" sz="2400" b="1" spc="-1" dirty="0">
                <a:solidFill>
                  <a:srgbClr val="002060"/>
                </a:solidFill>
                <a:highlight>
                  <a:srgbClr val="FFFF00"/>
                </a:highlight>
                <a:latin typeface="Euphemia"/>
              </a:rPr>
              <a:t> OPERACJE W CELU ZACHOWANIA SŁUCHU I ZACHOWANIA FUNKCJI NERWU TWARZOWEGO </a:t>
            </a:r>
          </a:p>
          <a:p>
            <a:pPr marL="108000" indent="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None/>
            </a:pPr>
            <a:r>
              <a:rPr lang="pl-PL" sz="2400" b="1" strike="noStrike" spc="-1" dirty="0">
                <a:solidFill>
                  <a:srgbClr val="002060"/>
                </a:solidFill>
                <a:highlight>
                  <a:srgbClr val="FFFF00"/>
                </a:highlight>
                <a:latin typeface="Euphemia"/>
              </a:rPr>
              <a:t>#PRZEWOD SLUCHOWY WEWNETRZNY #</a:t>
            </a:r>
            <a:r>
              <a:rPr lang="pl-PL" sz="2400" b="1" spc="-1" dirty="0">
                <a:solidFill>
                  <a:srgbClr val="002060"/>
                </a:solidFill>
                <a:highlight>
                  <a:srgbClr val="FFFF00"/>
                </a:highlight>
                <a:latin typeface="Euphemia"/>
              </a:rPr>
              <a:t>INTERNAL AUDITORY CANAL </a:t>
            </a:r>
          </a:p>
          <a:p>
            <a:pPr marL="108000" indent="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None/>
            </a:pPr>
            <a:r>
              <a:rPr lang="pl-PL" sz="2400" b="1" strike="noStrike" spc="-1" dirty="0">
                <a:solidFill>
                  <a:srgbClr val="FF0066"/>
                </a:solidFill>
                <a:highlight>
                  <a:srgbClr val="FFFF00"/>
                </a:highlight>
                <a:latin typeface="Euphemia"/>
              </a:rPr>
              <a:t>OPERACJE PRZEZ SRODKOWY Dół CZASZKI , ZEWNĄTRZMÓZGOWE , ZEWNĄTRZOPONOWE - WSKAZANE DLA MAŁYCH NERWIAKOW</a:t>
            </a:r>
          </a:p>
          <a:p>
            <a:pPr marL="108000" indent="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None/>
            </a:pPr>
            <a:r>
              <a:rPr lang="pl-PL" sz="2400" b="1" spc="-1" dirty="0">
                <a:solidFill>
                  <a:srgbClr val="002060"/>
                </a:solidFill>
                <a:highlight>
                  <a:srgbClr val="FFFF00"/>
                </a:highlight>
                <a:latin typeface="Euphemia"/>
              </a:rPr>
              <a:t>( Poniżej materiał własny )  </a:t>
            </a:r>
            <a:r>
              <a:rPr lang="pl-PL" sz="2400" b="1" strike="noStrike" spc="-1" dirty="0">
                <a:solidFill>
                  <a:srgbClr val="002060"/>
                </a:solidFill>
                <a:highlight>
                  <a:srgbClr val="FFFF00"/>
                </a:highlight>
                <a:latin typeface="Euphemia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443322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8E7EE6B-C25B-5C9F-8CDD-55DF059633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951" y="197963"/>
            <a:ext cx="11679810" cy="1329180"/>
          </a:xfrm>
        </p:spPr>
        <p:txBody>
          <a:bodyPr/>
          <a:lstStyle/>
          <a:p>
            <a:r>
              <a:rPr lang="pl-PL" dirty="0">
                <a:solidFill>
                  <a:srgbClr val="FF0066"/>
                </a:solidFill>
                <a:highlight>
                  <a:srgbClr val="FFFF00"/>
                </a:highlight>
              </a:rPr>
              <a:t>Mały nerwiak przed i po operacji – dostęp zewnątrzoponowy, zewnątrzmózgowy  </a:t>
            </a:r>
          </a:p>
        </p:txBody>
      </p:sp>
      <p:pic>
        <p:nvPicPr>
          <p:cNvPr id="5" name="Symbol zastępczy zawartości 4" descr="Obraz zawierający wewnątrz, kołatka">
            <a:extLst>
              <a:ext uri="{FF2B5EF4-FFF2-40B4-BE49-F238E27FC236}">
                <a16:creationId xmlns:a16="http://schemas.microsoft.com/office/drawing/2014/main" id="{0220F09B-C69D-FB69-B8D4-AE15A15B33B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452" y="1936587"/>
            <a:ext cx="4311079" cy="4311079"/>
          </a:xfrm>
        </p:spPr>
      </p:pic>
      <p:pic>
        <p:nvPicPr>
          <p:cNvPr id="13" name="Symbol zastępczy zawartości 12" descr="Obraz zawierający zewnętrzne, grupa, stare, kilka&#10;&#10;Opis wygenerowany automatycznie">
            <a:extLst>
              <a:ext uri="{FF2B5EF4-FFF2-40B4-BE49-F238E27FC236}">
                <a16:creationId xmlns:a16="http://schemas.microsoft.com/office/drawing/2014/main" id="{33E50ABC-32A7-5580-A3CC-08643A512E81}"/>
              </a:ext>
            </a:extLst>
          </p:cNvPr>
          <p:cNvPicPr>
            <a:picLocks noGrp="1" noChangeAspect="1"/>
          </p:cNvPicPr>
          <p:nvPr>
            <p:ph sz="half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5584" y="1741556"/>
            <a:ext cx="4225876" cy="4225876"/>
          </a:xfrm>
          <a:ln>
            <a:solidFill>
              <a:schemeClr val="accent1"/>
            </a:solidFill>
          </a:ln>
        </p:spPr>
      </p:pic>
      <p:sp>
        <p:nvSpPr>
          <p:cNvPr id="6" name="Strzałka: w prawo 5">
            <a:extLst>
              <a:ext uri="{FF2B5EF4-FFF2-40B4-BE49-F238E27FC236}">
                <a16:creationId xmlns:a16="http://schemas.microsoft.com/office/drawing/2014/main" id="{31F17C14-F135-2E3D-BBE0-6D1DACDB73F8}"/>
              </a:ext>
            </a:extLst>
          </p:cNvPr>
          <p:cNvSpPr/>
          <p:nvPr/>
        </p:nvSpPr>
        <p:spPr>
          <a:xfrm rot="16200000">
            <a:off x="1748569" y="4523906"/>
            <a:ext cx="478047" cy="226444"/>
          </a:xfrm>
          <a:prstGeom prst="right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799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pic>
        <p:nvPicPr>
          <p:cNvPr id="14" name="Obraz 13">
            <a:extLst>
              <a:ext uri="{FF2B5EF4-FFF2-40B4-BE49-F238E27FC236}">
                <a16:creationId xmlns:a16="http://schemas.microsoft.com/office/drawing/2014/main" id="{74F32A2B-5262-88F2-6059-928ACDC169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76395" y="4416569"/>
            <a:ext cx="286462" cy="505880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7D635170-DC07-D63F-8A5B-1D1516F8E46D}"/>
              </a:ext>
            </a:extLst>
          </p:cNvPr>
          <p:cNvSpPr txBox="1"/>
          <p:nvPr/>
        </p:nvSpPr>
        <p:spPr>
          <a:xfrm>
            <a:off x="659876" y="2281287"/>
            <a:ext cx="1890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>
                <a:solidFill>
                  <a:srgbClr val="FF0066"/>
                </a:solidFill>
                <a:highlight>
                  <a:srgbClr val="FFFF00"/>
                </a:highlight>
                <a:latin typeface="+mj-lt"/>
              </a:rPr>
              <a:t>Przed operacją 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8B3B9096-C19B-090A-2D38-8B65137FECB9}"/>
              </a:ext>
            </a:extLst>
          </p:cNvPr>
          <p:cNvSpPr txBox="1"/>
          <p:nvPr/>
        </p:nvSpPr>
        <p:spPr>
          <a:xfrm>
            <a:off x="8380429" y="2281287"/>
            <a:ext cx="1492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solidFill>
                  <a:srgbClr val="FF0066"/>
                </a:solidFill>
                <a:highlight>
                  <a:srgbClr val="FFFF00"/>
                </a:highlight>
              </a:rPr>
              <a:t>Po operacji </a:t>
            </a:r>
          </a:p>
        </p:txBody>
      </p:sp>
    </p:spTree>
    <p:extLst>
      <p:ext uri="{BB962C8B-B14F-4D97-AF65-F5344CB8AC3E}">
        <p14:creationId xmlns:p14="http://schemas.microsoft.com/office/powerpoint/2010/main" val="3374802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PlaceHolder 1"/>
          <p:cNvSpPr>
            <a:spLocks noGrp="1"/>
          </p:cNvSpPr>
          <p:nvPr>
            <p:ph/>
          </p:nvPr>
        </p:nvSpPr>
        <p:spPr>
          <a:xfrm>
            <a:off x="-1" y="359999"/>
            <a:ext cx="12188826" cy="6498001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400" b="1" strike="noStrike" spc="-1" dirty="0">
                <a:solidFill>
                  <a:srgbClr val="FF0066"/>
                </a:solidFill>
                <a:highlight>
                  <a:srgbClr val="FFFF00"/>
                </a:highlight>
                <a:latin typeface="Euphemia"/>
              </a:rPr>
              <a:t>OPERACYJNE LECZENIE GUZÓW WEWNĄTRZCZASZKOWYCH </a:t>
            </a:r>
            <a:endParaRPr lang="pl-PL" sz="2400" b="0" strike="noStrike" spc="-1" dirty="0">
              <a:solidFill>
                <a:srgbClr val="FF0066"/>
              </a:solidFill>
              <a:highlight>
                <a:srgbClr val="FFFF00"/>
              </a:highlight>
              <a:latin typeface="Euphemia"/>
            </a:endParaRPr>
          </a:p>
          <a:p>
            <a:pPr marL="108000" indent="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None/>
            </a:pPr>
            <a:r>
              <a:rPr lang="pl-PL" sz="2400" b="1" spc="-1" dirty="0">
                <a:solidFill>
                  <a:srgbClr val="002060"/>
                </a:solidFill>
                <a:highlight>
                  <a:srgbClr val="FFFF00"/>
                </a:highlight>
                <a:latin typeface="Euphemia"/>
              </a:rPr>
              <a:t>OPONIAKI WEWNĄTRZCZASZKOWE  INTRACRANIAL MENINGIOMA </a:t>
            </a:r>
          </a:p>
          <a:p>
            <a:pPr marL="108000" indent="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None/>
            </a:pPr>
            <a:r>
              <a:rPr lang="pl-PL" sz="2400" b="1" spc="-1" dirty="0">
                <a:solidFill>
                  <a:srgbClr val="002060"/>
                </a:solidFill>
                <a:highlight>
                  <a:srgbClr val="FFFF00"/>
                </a:highlight>
                <a:latin typeface="Euphemia"/>
              </a:rPr>
              <a:t>#MENINGIOMA #INTRACRANIAL MENINGIOMA </a:t>
            </a:r>
          </a:p>
          <a:p>
            <a:pPr marL="108000" indent="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None/>
            </a:pPr>
            <a:r>
              <a:rPr lang="pl-PL" sz="2400" b="1" spc="-1" dirty="0">
                <a:solidFill>
                  <a:srgbClr val="002060"/>
                </a:solidFill>
                <a:highlight>
                  <a:srgbClr val="FFFF00"/>
                </a:highlight>
                <a:latin typeface="Euphemia"/>
              </a:rPr>
              <a:t>  </a:t>
            </a:r>
            <a:r>
              <a:rPr lang="pl-PL" sz="2400" b="1" strike="noStrike" spc="-1" dirty="0">
                <a:solidFill>
                  <a:srgbClr val="002060"/>
                </a:solidFill>
                <a:highlight>
                  <a:srgbClr val="FFFF00"/>
                </a:highlight>
                <a:latin typeface="Euphemia"/>
              </a:rPr>
              <a:t> </a:t>
            </a:r>
            <a:endParaRPr lang="pl-PL" sz="2400" b="0" strike="noStrike" spc="-1" dirty="0">
              <a:solidFill>
                <a:srgbClr val="002060"/>
              </a:solidFill>
              <a:highlight>
                <a:srgbClr val="FFFF00"/>
              </a:highlight>
              <a:latin typeface="Euphemia"/>
            </a:endParaRPr>
          </a:p>
        </p:txBody>
      </p:sp>
    </p:spTree>
    <p:extLst>
      <p:ext uri="{BB962C8B-B14F-4D97-AF65-F5344CB8AC3E}">
        <p14:creationId xmlns:p14="http://schemas.microsoft.com/office/powerpoint/2010/main" val="35310190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Obraz zawierający tekst, bezkręgowce, stawonogi, skrzelonogi">
            <a:extLst>
              <a:ext uri="{FF2B5EF4-FFF2-40B4-BE49-F238E27FC236}">
                <a16:creationId xmlns:a16="http://schemas.microsoft.com/office/drawing/2014/main" id="{599A25AF-6337-ACDE-A0B5-3DDE52ED00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624" y="95737"/>
            <a:ext cx="3827115" cy="3535362"/>
          </a:xfrm>
          <a:prstGeom prst="rect">
            <a:avLst/>
          </a:prstGeom>
        </p:spPr>
      </p:pic>
      <p:pic>
        <p:nvPicPr>
          <p:cNvPr id="7" name="Obraz 6" descr="Obraz zawierający tekst">
            <a:extLst>
              <a:ext uri="{FF2B5EF4-FFF2-40B4-BE49-F238E27FC236}">
                <a16:creationId xmlns:a16="http://schemas.microsoft.com/office/drawing/2014/main" id="{E527C40E-56F4-0AB5-6047-7CEBF4418D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468" y="3379129"/>
            <a:ext cx="3911649" cy="3478871"/>
          </a:xfrm>
          <a:prstGeom prst="rect">
            <a:avLst/>
          </a:prstGeom>
        </p:spPr>
      </p:pic>
      <p:pic>
        <p:nvPicPr>
          <p:cNvPr id="10" name="Obraz 9" descr="Obraz zawierający tekst">
            <a:extLst>
              <a:ext uri="{FF2B5EF4-FFF2-40B4-BE49-F238E27FC236}">
                <a16:creationId xmlns:a16="http://schemas.microsoft.com/office/drawing/2014/main" id="{4DB92E28-95BF-069F-784A-6432D4BCF7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9137" y="61787"/>
            <a:ext cx="3911648" cy="3603261"/>
          </a:xfrm>
          <a:prstGeom prst="rect">
            <a:avLst/>
          </a:prstGeom>
        </p:spPr>
      </p:pic>
      <p:pic>
        <p:nvPicPr>
          <p:cNvPr id="12" name="Obraz 11" descr="Obraz zawierający tekst&#10;&#10;Opis wygenerowany automatycznie">
            <a:extLst>
              <a:ext uri="{FF2B5EF4-FFF2-40B4-BE49-F238E27FC236}">
                <a16:creationId xmlns:a16="http://schemas.microsoft.com/office/drawing/2014/main" id="{48687989-A6CD-4E65-9065-461F6F6C75B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5683" y="3631099"/>
            <a:ext cx="5283142" cy="3079132"/>
          </a:xfrm>
          <a:prstGeom prst="rect">
            <a:avLst/>
          </a:prstGeom>
        </p:spPr>
      </p:pic>
      <p:sp>
        <p:nvSpPr>
          <p:cNvPr id="13" name="Strzałka: w górę 12">
            <a:extLst>
              <a:ext uri="{FF2B5EF4-FFF2-40B4-BE49-F238E27FC236}">
                <a16:creationId xmlns:a16="http://schemas.microsoft.com/office/drawing/2014/main" id="{27E1F3E1-4F9C-DBA1-1DDF-5D919B51ABFF}"/>
              </a:ext>
            </a:extLst>
          </p:cNvPr>
          <p:cNvSpPr/>
          <p:nvPr/>
        </p:nvSpPr>
        <p:spPr>
          <a:xfrm rot="5400000">
            <a:off x="5215049" y="1529788"/>
            <a:ext cx="484632" cy="978408"/>
          </a:xfrm>
          <a:prstGeom prst="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Strzałka: w dół 13">
            <a:extLst>
              <a:ext uri="{FF2B5EF4-FFF2-40B4-BE49-F238E27FC236}">
                <a16:creationId xmlns:a16="http://schemas.microsoft.com/office/drawing/2014/main" id="{383AF57E-FCCF-DB82-F0B5-3D5A0F9F0776}"/>
              </a:ext>
            </a:extLst>
          </p:cNvPr>
          <p:cNvSpPr/>
          <p:nvPr/>
        </p:nvSpPr>
        <p:spPr>
          <a:xfrm rot="16200000">
            <a:off x="6341300" y="5019472"/>
            <a:ext cx="484632" cy="978408"/>
          </a:xfrm>
          <a:prstGeom prst="down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rgbClr val="FFFF00"/>
              </a:solidFill>
              <a:highlight>
                <a:srgbClr val="FFFF00"/>
              </a:highlight>
            </a:endParaRPr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809AFE51-56C2-816D-05FB-4BFEA5E34ADD}"/>
              </a:ext>
            </a:extLst>
          </p:cNvPr>
          <p:cNvSpPr txBox="1"/>
          <p:nvPr/>
        </p:nvSpPr>
        <p:spPr>
          <a:xfrm>
            <a:off x="3570051" y="457200"/>
            <a:ext cx="35027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err="1">
                <a:highlight>
                  <a:srgbClr val="FFFF00"/>
                </a:highlight>
              </a:rPr>
              <a:t>Dostep</a:t>
            </a:r>
            <a:r>
              <a:rPr lang="pl-PL" b="1" dirty="0">
                <a:highlight>
                  <a:srgbClr val="FFFF00"/>
                </a:highlight>
              </a:rPr>
              <a:t> zewnątrzmózgowy do dużego oponiaka przed – i po operacji ( wczesna kontrola, usunięcie totalne )  </a:t>
            </a:r>
          </a:p>
        </p:txBody>
      </p:sp>
    </p:spTree>
    <p:extLst>
      <p:ext uri="{BB962C8B-B14F-4D97-AF65-F5344CB8AC3E}">
        <p14:creationId xmlns:p14="http://schemas.microsoft.com/office/powerpoint/2010/main" val="21515748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PlaceHolder 1"/>
          <p:cNvSpPr>
            <a:spLocks noGrp="1"/>
          </p:cNvSpPr>
          <p:nvPr>
            <p:ph/>
          </p:nvPr>
        </p:nvSpPr>
        <p:spPr>
          <a:xfrm>
            <a:off x="900000" y="360000"/>
            <a:ext cx="11160000" cy="59400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400" b="1" strike="noStrike" spc="-1" dirty="0">
                <a:solidFill>
                  <a:srgbClr val="C9211E"/>
                </a:solidFill>
                <a:latin typeface="Euphemia"/>
              </a:rPr>
              <a:t>KONFLIKT NACZYNIOWO – NERWOWY  </a:t>
            </a:r>
            <a:r>
              <a:rPr lang="pl-PL" sz="2400" b="0" strike="noStrike" spc="-1" dirty="0">
                <a:solidFill>
                  <a:srgbClr val="164B4F"/>
                </a:solidFill>
                <a:latin typeface="Euphemia"/>
              </a:rPr>
              <a:t>                                         </a:t>
            </a:r>
            <a:r>
              <a:rPr lang="pl-PL" sz="2400" b="1" strike="noStrike" spc="-1" dirty="0">
                <a:solidFill>
                  <a:srgbClr val="C9211E"/>
                </a:solidFill>
                <a:latin typeface="Euphemia"/>
              </a:rPr>
              <a:t>LECZENIE KONFLIKTU NACZYNIOWO– NERWOWEGO</a:t>
            </a:r>
            <a:endParaRPr lang="pl-PL" sz="2400" b="0" strike="noStrike" spc="-1" dirty="0">
              <a:solidFill>
                <a:srgbClr val="164B4F"/>
              </a:solidFill>
              <a:latin typeface="Euphemia"/>
            </a:endParaRPr>
          </a:p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400" b="0" strike="noStrike" spc="-1" dirty="0">
                <a:solidFill>
                  <a:srgbClr val="164B4F"/>
                </a:solidFill>
                <a:latin typeface="Euphemia"/>
              </a:rPr>
              <a:t>KONFLIKT NACZYNIOWO – NERWOWY MOŻE BYĆ PRZYCZYNĄ RÓŻNYCH DOLEGLIWOŚCI KLINICZNYCH</a:t>
            </a:r>
          </a:p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400" b="0" strike="noStrike" spc="-1" dirty="0">
                <a:solidFill>
                  <a:srgbClr val="164B4F"/>
                </a:solidFill>
                <a:latin typeface="Euphemia"/>
              </a:rPr>
              <a:t>NEURALGIA NERWU TRÓJDZIELNEGO – BÓLE TWARZY  </a:t>
            </a:r>
          </a:p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400" b="0" strike="noStrike" spc="-1" dirty="0">
                <a:solidFill>
                  <a:srgbClr val="164B4F"/>
                </a:solidFill>
                <a:latin typeface="Euphemia"/>
              </a:rPr>
              <a:t>POŁOWICZY SKURCZ TWARZY ( SKURCZE MIĘŚNI MIMICZNYCH) SPAZM</a:t>
            </a:r>
          </a:p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400" b="0" strike="noStrike" spc="-1" dirty="0">
                <a:solidFill>
                  <a:srgbClr val="164B4F"/>
                </a:solidFill>
                <a:latin typeface="Euphemia"/>
              </a:rPr>
              <a:t>NEURALGIA PRZEDSIONKOWO -ŚLIMAKOWA– NAPADOWE ZJAWISKA AKUSTYCZNE I NAPADOWE ZAWROTY GŁOWY</a:t>
            </a:r>
          </a:p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400" b="0" strike="noStrike" spc="-1" dirty="0">
                <a:solidFill>
                  <a:srgbClr val="164B4F"/>
                </a:solidFill>
                <a:latin typeface="Euphemia"/>
              </a:rPr>
              <a:t>NEURALGIA NERWU JĘZYKOWO – GARDŁOWEGO – BÓLE TYLNEJ SCIANY GARDLA    </a:t>
            </a:r>
          </a:p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400" b="1" strike="noStrike" spc="-1" dirty="0" err="1">
                <a:solidFill>
                  <a:srgbClr val="C9211E"/>
                </a:solidFill>
                <a:latin typeface="Euphemia"/>
              </a:rPr>
              <a:t>neurovascular</a:t>
            </a:r>
            <a:r>
              <a:rPr lang="pl-PL" sz="2400" b="1" strike="noStrike" spc="-1" dirty="0">
                <a:solidFill>
                  <a:srgbClr val="C9211E"/>
                </a:solidFill>
                <a:latin typeface="Euphemia"/>
              </a:rPr>
              <a:t> </a:t>
            </a:r>
            <a:r>
              <a:rPr lang="pl-PL" sz="2400" b="1" strike="noStrike" spc="-1" dirty="0" err="1">
                <a:solidFill>
                  <a:srgbClr val="C9211E"/>
                </a:solidFill>
                <a:latin typeface="Euphemia"/>
              </a:rPr>
              <a:t>compression</a:t>
            </a:r>
            <a:r>
              <a:rPr lang="pl-PL" sz="2400" b="1" strike="noStrike" spc="-1" dirty="0">
                <a:solidFill>
                  <a:srgbClr val="C9211E"/>
                </a:solidFill>
                <a:latin typeface="Euphemia"/>
              </a:rPr>
              <a:t> </a:t>
            </a:r>
            <a:r>
              <a:rPr lang="pl-PL" sz="2400" b="1" strike="noStrike" spc="-1" dirty="0" err="1">
                <a:solidFill>
                  <a:srgbClr val="C9211E"/>
                </a:solidFill>
                <a:latin typeface="Euphemia"/>
              </a:rPr>
              <a:t>syndromes</a:t>
            </a:r>
            <a:r>
              <a:rPr lang="pl-PL" sz="2400" b="1" strike="noStrike" spc="-1" dirty="0">
                <a:solidFill>
                  <a:srgbClr val="C9211E"/>
                </a:solidFill>
                <a:latin typeface="Euphemia"/>
              </a:rPr>
              <a:t> </a:t>
            </a:r>
            <a:endParaRPr lang="pl-PL" sz="2400" b="0" strike="noStrike" spc="-1" dirty="0">
              <a:solidFill>
                <a:srgbClr val="164B4F"/>
              </a:solidFill>
              <a:latin typeface="Euphemi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p15="http://schemas.microsoft.com/office/powerpoint/2012/main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PlaceHolder 1"/>
          <p:cNvSpPr>
            <a:spLocks noGrp="1"/>
          </p:cNvSpPr>
          <p:nvPr>
            <p:ph/>
          </p:nvPr>
        </p:nvSpPr>
        <p:spPr>
          <a:xfrm>
            <a:off x="900000" y="180000"/>
            <a:ext cx="11160000" cy="6074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400" b="1" strike="noStrike" spc="-1" dirty="0">
                <a:solidFill>
                  <a:srgbClr val="C9211E"/>
                </a:solidFill>
                <a:latin typeface="Euphemia"/>
              </a:rPr>
              <a:t>KONFLIKT NACZYNIOWO – NERWOWY  </a:t>
            </a:r>
            <a:r>
              <a:rPr lang="pl-PL" sz="2400" b="0" strike="noStrike" spc="-1" dirty="0">
                <a:solidFill>
                  <a:srgbClr val="164B4F"/>
                </a:solidFill>
                <a:latin typeface="Euphemia"/>
              </a:rPr>
              <a:t>                                         </a:t>
            </a:r>
            <a:r>
              <a:rPr lang="pl-PL" sz="2400" b="1" strike="noStrike" spc="-1" dirty="0">
                <a:solidFill>
                  <a:srgbClr val="C9211E"/>
                </a:solidFill>
                <a:latin typeface="Euphemia"/>
              </a:rPr>
              <a:t>LECZENIE KONFLIKTU NACZYNIOWO– NERWOWEGO</a:t>
            </a:r>
            <a:endParaRPr lang="pl-PL" sz="2400" b="0" strike="noStrike" spc="-1" dirty="0">
              <a:solidFill>
                <a:srgbClr val="164B4F"/>
              </a:solidFill>
              <a:latin typeface="Euphemia"/>
            </a:endParaRPr>
          </a:p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400" b="1" strike="noStrike" spc="-1" dirty="0">
                <a:solidFill>
                  <a:srgbClr val="C9211E"/>
                </a:solidFill>
                <a:latin typeface="Euphemia"/>
              </a:rPr>
              <a:t>MOŻLIWE JEST LECZENIE ZACHOWAWCZE OBJAWÓW, ALE W TRUDNYCH             I OPORNYCH PRZYPADKACH NALEŻY ROZWAŻYĆ LECZENIE OPERACYJNE</a:t>
            </a:r>
            <a:endParaRPr lang="pl-PL" sz="2400" b="0" strike="noStrike" spc="-1" dirty="0">
              <a:solidFill>
                <a:srgbClr val="164B4F"/>
              </a:solidFill>
              <a:latin typeface="Euphemia"/>
            </a:endParaRPr>
          </a:p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400" b="1" strike="noStrike" spc="-1" dirty="0">
                <a:solidFill>
                  <a:srgbClr val="C9211E"/>
                </a:solidFill>
                <a:latin typeface="Euphemia"/>
              </a:rPr>
              <a:t> – DEKOMPRESJA </a:t>
            </a:r>
            <a:endParaRPr lang="pl-PL" sz="2400" b="0" strike="noStrike" spc="-1" dirty="0">
              <a:solidFill>
                <a:srgbClr val="164B4F"/>
              </a:solidFill>
              <a:latin typeface="Euphemia"/>
            </a:endParaRPr>
          </a:p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pl-PL" sz="2400" b="0" strike="noStrike" spc="-1" dirty="0">
              <a:solidFill>
                <a:srgbClr val="164B4F"/>
              </a:solidFill>
              <a:latin typeface="Euphemia"/>
            </a:endParaRPr>
          </a:p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400" b="1" strike="noStrike" spc="-1" dirty="0">
                <a:solidFill>
                  <a:srgbClr val="C9211E"/>
                </a:solidFill>
                <a:latin typeface="Euphemia"/>
              </a:rPr>
              <a:t>#konflikt naczyniowo – nerwowy # neuralgia # bol twarzy   </a:t>
            </a:r>
            <a:endParaRPr lang="pl-PL" sz="2400" b="0" strike="noStrike" spc="-1" dirty="0">
              <a:solidFill>
                <a:srgbClr val="164B4F"/>
              </a:solidFill>
              <a:latin typeface="Euphemi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p15="http://schemas.microsoft.com/office/powerpoint/2012/main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PlaceHolder 1"/>
          <p:cNvSpPr>
            <a:spLocks noGrp="1"/>
          </p:cNvSpPr>
          <p:nvPr>
            <p:ph type="title"/>
          </p:nvPr>
        </p:nvSpPr>
        <p:spPr>
          <a:xfrm>
            <a:off x="0" y="4859999"/>
            <a:ext cx="12060000" cy="1738764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>
              <a:lnSpc>
                <a:spcPct val="90000"/>
              </a:lnSpc>
              <a:buNone/>
            </a:pPr>
            <a:br>
              <a:rPr lang="pl" sz="2200" b="1" strike="noStrike" spc="-1" dirty="0">
                <a:solidFill>
                  <a:srgbClr val="C9211E"/>
                </a:solidFill>
                <a:latin typeface="Euphemia"/>
              </a:rPr>
            </a:br>
            <a:br>
              <a:rPr lang="pl" sz="2200" b="1" strike="noStrike" spc="-1" dirty="0">
                <a:solidFill>
                  <a:srgbClr val="C9211E"/>
                </a:solidFill>
                <a:latin typeface="Euphemia"/>
              </a:rPr>
            </a:br>
            <a:r>
              <a:rPr lang="pl" sz="2200" b="1" strike="noStrike" spc="-1" dirty="0">
                <a:solidFill>
                  <a:srgbClr val="C9211E"/>
                </a:solidFill>
                <a:latin typeface="Euphemia"/>
              </a:rPr>
              <a:t>Zdjęcia podczas operacji spod mikroskopu operacyjnego, nerwy czaszkowe i naczynia  </a:t>
            </a:r>
            <a:br>
              <a:rPr sz="2200" dirty="0"/>
            </a:br>
            <a:r>
              <a:rPr lang="pl" sz="2200" b="1" strike="noStrike" spc="-1" dirty="0">
                <a:solidFill>
                  <a:srgbClr val="C9211E"/>
                </a:solidFill>
                <a:latin typeface="Euphemia"/>
              </a:rPr>
              <a:t>1.Uwidoczniony konflikt nerwu VII z tętnica móżdżkową </a:t>
            </a:r>
            <a:br>
              <a:rPr sz="2200" dirty="0"/>
            </a:br>
            <a:r>
              <a:rPr lang="pl" sz="2200" b="1" strike="noStrike" spc="-1" dirty="0">
                <a:solidFill>
                  <a:srgbClr val="C9211E"/>
                </a:solidFill>
                <a:latin typeface="Euphemia"/>
              </a:rPr>
              <a:t>2.Mikrochirugiczne odpreparowanie naczynia </a:t>
            </a:r>
            <a:br>
              <a:rPr sz="2200" dirty="0"/>
            </a:br>
            <a:r>
              <a:rPr lang="pl" sz="2200" b="1" strike="noStrike" spc="-1" dirty="0">
                <a:solidFill>
                  <a:srgbClr val="C9211E"/>
                </a:solidFill>
                <a:latin typeface="Euphemia"/>
              </a:rPr>
              <a:t>3.Dokonanie dekompresji i izolacji naczynia i nerwu ( specjalna wata ) .</a:t>
            </a:r>
            <a:br>
              <a:rPr lang="pl" sz="2200" b="1" strike="noStrike" spc="-1" dirty="0">
                <a:solidFill>
                  <a:srgbClr val="C9211E"/>
                </a:solidFill>
                <a:latin typeface="Euphemia"/>
              </a:rPr>
            </a:br>
            <a:br>
              <a:rPr lang="pl" sz="2200" b="1" strike="noStrike" spc="-1" dirty="0">
                <a:solidFill>
                  <a:srgbClr val="C9211E"/>
                </a:solidFill>
                <a:highlight>
                  <a:srgbClr val="FFFF00"/>
                </a:highlight>
                <a:latin typeface="Euphemia"/>
              </a:rPr>
            </a:br>
            <a:r>
              <a:rPr lang="pl" sz="2200" b="1" strike="noStrike" spc="-1" dirty="0">
                <a:solidFill>
                  <a:srgbClr val="C9211E"/>
                </a:solidFill>
                <a:highlight>
                  <a:srgbClr val="FFFF00"/>
                </a:highlight>
                <a:latin typeface="Euphemia"/>
              </a:rPr>
              <a:t> </a:t>
            </a:r>
            <a:r>
              <a:rPr lang="pl" sz="2200" b="1" spc="-1" dirty="0">
                <a:solidFill>
                  <a:srgbClr val="C9211E"/>
                </a:solidFill>
                <a:highlight>
                  <a:srgbClr val="FFFF00"/>
                </a:highlight>
                <a:latin typeface="Euphemia"/>
              </a:rPr>
              <a:t>M</a:t>
            </a:r>
            <a:r>
              <a:rPr lang="pl" sz="2200" b="1" strike="noStrike" spc="-1" dirty="0">
                <a:solidFill>
                  <a:srgbClr val="C9211E"/>
                </a:solidFill>
                <a:highlight>
                  <a:srgbClr val="FFFF00"/>
                </a:highlight>
                <a:latin typeface="Euphemia"/>
              </a:rPr>
              <a:t>ateriał własny operacje wykonane - POZNAN )    </a:t>
            </a:r>
            <a:endParaRPr lang="pl-PL" sz="2200" b="1" strike="noStrike" spc="-1" dirty="0">
              <a:solidFill>
                <a:srgbClr val="164B4F"/>
              </a:solidFill>
              <a:highlight>
                <a:srgbClr val="FFFF00"/>
              </a:highlight>
              <a:latin typeface="Euphemia"/>
            </a:endParaRPr>
          </a:p>
        </p:txBody>
      </p:sp>
      <p:sp>
        <p:nvSpPr>
          <p:cNvPr id="434" name="PlaceHolder 2"/>
          <p:cNvSpPr>
            <a:spLocks noGrp="1"/>
          </p:cNvSpPr>
          <p:nvPr>
            <p:ph/>
          </p:nvPr>
        </p:nvSpPr>
        <p:spPr>
          <a:xfrm>
            <a:off x="0" y="145800"/>
            <a:ext cx="11880000" cy="7542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223920" indent="-228600">
              <a:lnSpc>
                <a:spcPct val="90000"/>
              </a:lnSpc>
              <a:spcBef>
                <a:spcPts val="1599"/>
              </a:spcBef>
              <a:buClr>
                <a:srgbClr val="164B4F"/>
              </a:buClr>
              <a:buFont typeface="Arial"/>
              <a:buChar char="•"/>
            </a:pPr>
            <a:r>
              <a:rPr lang="pl-PL" sz="2400" b="1" strike="noStrike" spc="-1" dirty="0">
                <a:solidFill>
                  <a:srgbClr val="C9211E"/>
                </a:solidFill>
                <a:latin typeface="Euphemia"/>
              </a:rPr>
              <a:t>OPERACYJNE LECZENIE KONFLIKTU NACZYNIOWO - NERWOWEGO,</a:t>
            </a:r>
            <a:r>
              <a:rPr lang="pl-PL" sz="2400" b="0" strike="noStrike" spc="-1" dirty="0">
                <a:solidFill>
                  <a:srgbClr val="164B4F"/>
                </a:solidFill>
                <a:latin typeface="Euphemia"/>
              </a:rPr>
              <a:t> </a:t>
            </a:r>
            <a:r>
              <a:rPr lang="pl-PL" sz="2400" b="1" strike="noStrike" spc="-1" dirty="0">
                <a:solidFill>
                  <a:srgbClr val="C9211E"/>
                </a:solidFill>
                <a:latin typeface="Euphemia"/>
              </a:rPr>
              <a:t>OPERACYJNE LECZENIE NEURALGII . </a:t>
            </a:r>
            <a:r>
              <a:rPr lang="pl-PL" sz="2400" b="1" strike="noStrike" spc="-1" dirty="0" err="1">
                <a:solidFill>
                  <a:srgbClr val="C9211E"/>
                </a:solidFill>
                <a:latin typeface="Euphemia"/>
              </a:rPr>
              <a:t>Decompression</a:t>
            </a:r>
            <a:r>
              <a:rPr lang="pl-PL" sz="2400" b="1" strike="noStrike" spc="-1" dirty="0">
                <a:solidFill>
                  <a:srgbClr val="C9211E"/>
                </a:solidFill>
                <a:latin typeface="Euphemia"/>
              </a:rPr>
              <a:t>. MVD. ( MATERIAL WLASNY )   </a:t>
            </a:r>
            <a:endParaRPr lang="pl-PL" sz="2400" b="0" strike="noStrike" spc="-1" dirty="0">
              <a:solidFill>
                <a:srgbClr val="164B4F"/>
              </a:solidFill>
              <a:latin typeface="Euphemia"/>
            </a:endParaRPr>
          </a:p>
        </p:txBody>
      </p:sp>
      <p:pic>
        <p:nvPicPr>
          <p:cNvPr id="435" name="Obraz 434"/>
          <p:cNvPicPr/>
          <p:nvPr/>
        </p:nvPicPr>
        <p:blipFill>
          <a:blip r:embed="rId2"/>
          <a:stretch/>
        </p:blipFill>
        <p:spPr>
          <a:xfrm>
            <a:off x="7868825" y="1246320"/>
            <a:ext cx="4320000" cy="3240000"/>
          </a:xfrm>
          <a:prstGeom prst="rect">
            <a:avLst/>
          </a:prstGeom>
          <a:ln w="0">
            <a:noFill/>
          </a:ln>
        </p:spPr>
      </p:pic>
      <p:pic>
        <p:nvPicPr>
          <p:cNvPr id="436" name="Obraz 435"/>
          <p:cNvPicPr/>
          <p:nvPr/>
        </p:nvPicPr>
        <p:blipFill>
          <a:blip r:embed="rId3"/>
          <a:stretch/>
        </p:blipFill>
        <p:spPr>
          <a:xfrm>
            <a:off x="3780000" y="1246320"/>
            <a:ext cx="4320000" cy="3240000"/>
          </a:xfrm>
          <a:prstGeom prst="rect">
            <a:avLst/>
          </a:prstGeom>
          <a:ln w="0">
            <a:noFill/>
          </a:ln>
        </p:spPr>
      </p:pic>
      <p:pic>
        <p:nvPicPr>
          <p:cNvPr id="437" name="Obraz 436"/>
          <p:cNvPicPr/>
          <p:nvPr/>
        </p:nvPicPr>
        <p:blipFill>
          <a:blip r:embed="rId4"/>
          <a:stretch/>
        </p:blipFill>
        <p:spPr>
          <a:xfrm>
            <a:off x="128825" y="1260000"/>
            <a:ext cx="4320000" cy="3240000"/>
          </a:xfrm>
          <a:prstGeom prst="rect">
            <a:avLst/>
          </a:prstGeom>
          <a:ln w="0">
            <a:noFill/>
          </a:ln>
        </p:spPr>
      </p:pic>
      <p:sp>
        <p:nvSpPr>
          <p:cNvPr id="438" name="pole tekstowe 437"/>
          <p:cNvSpPr txBox="1"/>
          <p:nvPr/>
        </p:nvSpPr>
        <p:spPr>
          <a:xfrm>
            <a:off x="2520000" y="4140000"/>
            <a:ext cx="307080" cy="346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pl-PL" sz="1800" b="1" strike="noStrike" spc="-1">
                <a:solidFill>
                  <a:srgbClr val="C9211E"/>
                </a:solidFill>
                <a:highlight>
                  <a:srgbClr val="FFFF00"/>
                </a:highlight>
                <a:latin typeface="Arial"/>
              </a:rPr>
              <a:t>1</a:t>
            </a:r>
            <a:endParaRPr lang="pl-PL" sz="1800" b="0" strike="noStrike" spc="-1">
              <a:latin typeface="Arial"/>
            </a:endParaRPr>
          </a:p>
        </p:txBody>
      </p:sp>
      <p:sp>
        <p:nvSpPr>
          <p:cNvPr id="439" name="pole tekstowe 438"/>
          <p:cNvSpPr txBox="1"/>
          <p:nvPr/>
        </p:nvSpPr>
        <p:spPr>
          <a:xfrm>
            <a:off x="6966720" y="4091040"/>
            <a:ext cx="307080" cy="346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pl-PL" sz="1800" b="1" strike="noStrike" spc="-1">
                <a:highlight>
                  <a:srgbClr val="FFFF00"/>
                </a:highlight>
                <a:latin typeface="Arial"/>
              </a:rPr>
              <a:t>2</a:t>
            </a:r>
            <a:endParaRPr lang="pl-PL" sz="1800" b="0" strike="noStrike" spc="-1">
              <a:latin typeface="Arial"/>
            </a:endParaRPr>
          </a:p>
        </p:txBody>
      </p:sp>
      <p:sp>
        <p:nvSpPr>
          <p:cNvPr id="440" name="pole tekstowe 439"/>
          <p:cNvSpPr txBox="1"/>
          <p:nvPr/>
        </p:nvSpPr>
        <p:spPr>
          <a:xfrm>
            <a:off x="11340000" y="4140000"/>
            <a:ext cx="52920" cy="346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pl-PL" sz="1800" b="1" strike="noStrike" spc="-1">
                <a:solidFill>
                  <a:srgbClr val="C9211E"/>
                </a:solidFill>
                <a:highlight>
                  <a:srgbClr val="FFFF00"/>
                </a:highlight>
                <a:latin typeface="Arial"/>
              </a:rPr>
              <a:t>3</a:t>
            </a:r>
            <a:endParaRPr lang="pl-PL" sz="1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p15="http://schemas.microsoft.com/office/powerpoint/2012/main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PlaceHolder 1"/>
          <p:cNvSpPr>
            <a:spLocks noGrp="1"/>
          </p:cNvSpPr>
          <p:nvPr>
            <p:ph/>
          </p:nvPr>
        </p:nvSpPr>
        <p:spPr>
          <a:xfrm>
            <a:off x="245097" y="359999"/>
            <a:ext cx="11814904" cy="5296083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400" b="1" strike="noStrike" spc="-1" dirty="0">
                <a:solidFill>
                  <a:srgbClr val="002060"/>
                </a:solidFill>
                <a:highlight>
                  <a:srgbClr val="FFFF00"/>
                </a:highlight>
                <a:latin typeface="Euphemia"/>
              </a:rPr>
              <a:t>OPERACYJNE LECZENIE GUZÓW RDZENIA I KANAŁU KRĘGOWEGO ( SPINAL TUMORS )  </a:t>
            </a:r>
          </a:p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400" b="1" strike="noStrike" spc="-1" dirty="0">
                <a:solidFill>
                  <a:srgbClr val="002060"/>
                </a:solidFill>
                <a:latin typeface="Euphemia"/>
              </a:rPr>
              <a:t>GUZY RDZENIA I KANAŁU KRĘGOWEGO MOGĄ WYSTĘPOWAĆ W  KAŻDYM ODCINKU KRĘGOSŁUPA, MOGĄ POWODOWAĆ BÓLE i ZABURZENIA SIŁY MIĘŚNIOWEJ KOŃCZYN  </a:t>
            </a:r>
          </a:p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400" b="1" strike="noStrike" spc="-1" dirty="0">
                <a:solidFill>
                  <a:srgbClr val="002060"/>
                </a:solidFill>
                <a:latin typeface="Euphemia"/>
              </a:rPr>
              <a:t>WZROST GUZA POWODUJE UCISK NA RDZEŃ, guz może rozwijać się wewnątrz rdzenia, inny typ guza może tez uciskać rdzeń z zewnątrz powodując niedowład i ból, obraz rezonansu i objawy kliniczne decydują o leczeniu operacyjnym.</a:t>
            </a:r>
          </a:p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400" b="1" strike="noStrike" spc="-1" dirty="0">
                <a:solidFill>
                  <a:srgbClr val="002060"/>
                </a:solidFill>
                <a:latin typeface="Euphemia"/>
              </a:rPr>
              <a:t>Każdy pacjent podczas operacji ma stosowany monitoring funkcji neurofizjologicznych dostępny w każdym```````````````````` przypadku. </a:t>
            </a:r>
            <a:r>
              <a:rPr lang="pl-PL" sz="2400" b="1" spc="-1" dirty="0">
                <a:solidFill>
                  <a:srgbClr val="002060"/>
                </a:solidFill>
                <a:latin typeface="Euphemia"/>
              </a:rPr>
              <a:t>D</a:t>
            </a:r>
            <a:r>
              <a:rPr lang="pl-PL" sz="2400" b="1" strike="noStrike" spc="-1" dirty="0">
                <a:solidFill>
                  <a:srgbClr val="002060"/>
                </a:solidFill>
                <a:latin typeface="Euphemia"/>
              </a:rPr>
              <a:t>la bezpieczeństwa stosowany jest także mikroskop i mikrochirurgia. </a:t>
            </a:r>
          </a:p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400" b="1" strike="noStrike" spc="-1" dirty="0">
                <a:solidFill>
                  <a:srgbClr val="002060"/>
                </a:solidFill>
                <a:latin typeface="Euphemia"/>
              </a:rPr>
              <a:t>#guzy </a:t>
            </a:r>
            <a:r>
              <a:rPr lang="pl-PL" sz="2400" b="1" strike="noStrike" spc="-1" dirty="0" err="1">
                <a:solidFill>
                  <a:srgbClr val="002060"/>
                </a:solidFill>
                <a:latin typeface="Euphemia"/>
              </a:rPr>
              <a:t>rdzenia#guzy</a:t>
            </a:r>
            <a:r>
              <a:rPr lang="pl-PL" sz="2400" b="1" strike="noStrike" spc="-1" dirty="0">
                <a:solidFill>
                  <a:srgbClr val="002060"/>
                </a:solidFill>
                <a:latin typeface="Euphemia"/>
              </a:rPr>
              <a:t> </a:t>
            </a:r>
            <a:r>
              <a:rPr lang="pl-PL" sz="2400" b="1" strike="noStrike" spc="-1" dirty="0" err="1">
                <a:solidFill>
                  <a:srgbClr val="002060"/>
                </a:solidFill>
                <a:latin typeface="Euphemia"/>
              </a:rPr>
              <a:t>kregoslupa#monitoring#operacje</a:t>
            </a:r>
            <a:r>
              <a:rPr lang="pl-PL" sz="2400" b="1" strike="noStrike" spc="-1" dirty="0">
                <a:solidFill>
                  <a:srgbClr val="002060"/>
                </a:solidFill>
                <a:latin typeface="Euphemia"/>
              </a:rPr>
              <a:t> </a:t>
            </a:r>
          </a:p>
          <a:p>
            <a:pPr marL="108000" indent="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None/>
            </a:pPr>
            <a:r>
              <a:rPr lang="pl-PL" sz="2400" b="1" strike="noStrike" spc="-1" dirty="0">
                <a:solidFill>
                  <a:srgbClr val="002060"/>
                </a:solidFill>
                <a:latin typeface="Euphemia"/>
              </a:rPr>
              <a:t>  Operacje wykonane w </a:t>
            </a:r>
            <a:r>
              <a:rPr lang="pl-PL" sz="2400" b="1" spc="-1" dirty="0">
                <a:solidFill>
                  <a:srgbClr val="002060"/>
                </a:solidFill>
                <a:latin typeface="Euphemia"/>
              </a:rPr>
              <a:t>POZNANIU, materiał własny  </a:t>
            </a:r>
            <a:r>
              <a:rPr lang="pl-PL" sz="2400" b="1" strike="noStrike" spc="-1" dirty="0">
                <a:solidFill>
                  <a:srgbClr val="002060"/>
                </a:solidFill>
                <a:latin typeface="Euphemia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p15="http://schemas.microsoft.com/office/powerpoint/2012/main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PlaceHolder 1"/>
          <p:cNvSpPr>
            <a:spLocks noGrp="1"/>
          </p:cNvSpPr>
          <p:nvPr>
            <p:ph/>
          </p:nvPr>
        </p:nvSpPr>
        <p:spPr>
          <a:xfrm>
            <a:off x="0" y="360000"/>
            <a:ext cx="12060000" cy="7200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400" b="1" strike="noStrike" spc="-1" dirty="0">
                <a:solidFill>
                  <a:srgbClr val="002060"/>
                </a:solidFill>
                <a:highlight>
                  <a:srgbClr val="FFFF00"/>
                </a:highlight>
                <a:latin typeface="Euphemia"/>
              </a:rPr>
              <a:t>OPERACYJNE LECZENIE GUZÓW RDZENIA I KANAŁU KRĘGOWEGO ( SPINAL TUMORS ) w odcinku szyjnym i piersiowym. </a:t>
            </a:r>
            <a:r>
              <a:rPr lang="pl-PL" sz="2400" b="1" strike="noStrike" spc="-1" dirty="0" err="1">
                <a:solidFill>
                  <a:srgbClr val="002060"/>
                </a:solidFill>
                <a:highlight>
                  <a:srgbClr val="FFFF00"/>
                </a:highlight>
                <a:latin typeface="Euphemia"/>
              </a:rPr>
              <a:t>Wyściołczak</a:t>
            </a:r>
            <a:r>
              <a:rPr lang="pl-PL" sz="2400" b="1" strike="noStrike" spc="-1" dirty="0">
                <a:solidFill>
                  <a:srgbClr val="002060"/>
                </a:solidFill>
                <a:highlight>
                  <a:srgbClr val="FFFF00"/>
                </a:highlight>
                <a:latin typeface="Euphemia"/>
              </a:rPr>
              <a:t> w środku torbieli rdzenia - badania rezonansu przed operacja.                        </a:t>
            </a:r>
            <a:endParaRPr lang="pl-PL" sz="2400" b="0" strike="noStrike" spc="-1" dirty="0">
              <a:solidFill>
                <a:srgbClr val="002060"/>
              </a:solidFill>
              <a:highlight>
                <a:srgbClr val="FFFF00"/>
              </a:highlight>
              <a:latin typeface="Euphemia"/>
            </a:endParaRPr>
          </a:p>
        </p:txBody>
      </p:sp>
      <p:pic>
        <p:nvPicPr>
          <p:cNvPr id="443" name="Obraz 442"/>
          <p:cNvPicPr/>
          <p:nvPr/>
        </p:nvPicPr>
        <p:blipFill>
          <a:blip r:embed="rId3"/>
          <a:stretch/>
        </p:blipFill>
        <p:spPr>
          <a:xfrm>
            <a:off x="2505600" y="2538000"/>
            <a:ext cx="4514400" cy="3762000"/>
          </a:xfrm>
          <a:prstGeom prst="rect">
            <a:avLst/>
          </a:prstGeom>
          <a:ln w="0">
            <a:noFill/>
          </a:ln>
        </p:spPr>
      </p:pic>
      <p:pic>
        <p:nvPicPr>
          <p:cNvPr id="444" name="Obraz 443"/>
          <p:cNvPicPr/>
          <p:nvPr/>
        </p:nvPicPr>
        <p:blipFill>
          <a:blip r:embed="rId4"/>
          <a:stretch/>
        </p:blipFill>
        <p:spPr>
          <a:xfrm>
            <a:off x="0" y="1260000"/>
            <a:ext cx="3960000" cy="3077280"/>
          </a:xfrm>
          <a:prstGeom prst="rect">
            <a:avLst/>
          </a:prstGeom>
          <a:ln w="0">
            <a:noFill/>
          </a:ln>
        </p:spPr>
      </p:pic>
      <p:pic>
        <p:nvPicPr>
          <p:cNvPr id="445" name="Obraz 444"/>
          <p:cNvPicPr/>
          <p:nvPr/>
        </p:nvPicPr>
        <p:blipFill>
          <a:blip r:embed="rId5"/>
          <a:stretch/>
        </p:blipFill>
        <p:spPr>
          <a:xfrm>
            <a:off x="5434200" y="1345680"/>
            <a:ext cx="4285800" cy="3514320"/>
          </a:xfrm>
          <a:prstGeom prst="rect">
            <a:avLst/>
          </a:prstGeom>
          <a:ln w="0">
            <a:noFill/>
          </a:ln>
        </p:spPr>
      </p:pic>
      <p:pic>
        <p:nvPicPr>
          <p:cNvPr id="446" name="Obraz 445"/>
          <p:cNvPicPr/>
          <p:nvPr/>
        </p:nvPicPr>
        <p:blipFill>
          <a:blip r:embed="rId6"/>
          <a:stretch/>
        </p:blipFill>
        <p:spPr>
          <a:xfrm>
            <a:off x="8226883" y="2661840"/>
            <a:ext cx="3981240" cy="3638160"/>
          </a:xfrm>
          <a:prstGeom prst="rect">
            <a:avLst/>
          </a:prstGeom>
          <a:ln w="0">
            <a:noFill/>
          </a:ln>
        </p:spPr>
      </p:pic>
      <p:sp>
        <p:nvSpPr>
          <p:cNvPr id="2" name="Strzałka: w górę 1">
            <a:extLst>
              <a:ext uri="{FF2B5EF4-FFF2-40B4-BE49-F238E27FC236}">
                <a16:creationId xmlns:a16="http://schemas.microsoft.com/office/drawing/2014/main" id="{D3AE7899-6F75-2210-AB5C-719A8EC5F946}"/>
              </a:ext>
            </a:extLst>
          </p:cNvPr>
          <p:cNvSpPr/>
          <p:nvPr/>
        </p:nvSpPr>
        <p:spPr>
          <a:xfrm rot="11383408">
            <a:off x="7428322" y="2978871"/>
            <a:ext cx="169682" cy="233313"/>
          </a:xfrm>
          <a:prstGeom prst="upArrow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Strzałka: w dół 2">
            <a:extLst>
              <a:ext uri="{FF2B5EF4-FFF2-40B4-BE49-F238E27FC236}">
                <a16:creationId xmlns:a16="http://schemas.microsoft.com/office/drawing/2014/main" id="{1B6F6403-2B90-EF81-B2A1-430545CE3A85}"/>
              </a:ext>
            </a:extLst>
          </p:cNvPr>
          <p:cNvSpPr/>
          <p:nvPr/>
        </p:nvSpPr>
        <p:spPr>
          <a:xfrm>
            <a:off x="10123855" y="4468305"/>
            <a:ext cx="187297" cy="239311"/>
          </a:xfrm>
          <a:prstGeom prst="downArrow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p15="http://schemas.microsoft.com/office/powerpoint/2012/main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PlaceHolder 1"/>
          <p:cNvSpPr>
            <a:spLocks noGrp="1"/>
          </p:cNvSpPr>
          <p:nvPr>
            <p:ph/>
          </p:nvPr>
        </p:nvSpPr>
        <p:spPr>
          <a:xfrm>
            <a:off x="0" y="360000"/>
            <a:ext cx="12060000" cy="7200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400" b="1" strike="noStrike" spc="-1" dirty="0">
                <a:solidFill>
                  <a:srgbClr val="002060"/>
                </a:solidFill>
                <a:highlight>
                  <a:srgbClr val="FFFF00"/>
                </a:highlight>
                <a:latin typeface="Euphemia"/>
              </a:rPr>
              <a:t>OPERACYJNE LECZENIE GUZÓW RDZENIA I KANAŁU KRĘGOWEGO ( SPINAL TUMORS ) w odcinku szyjnym i piersiowym. Stan po usunięciu guza i drenażu torbieli. Makroskopowo usuniecie całkowite guza rdzenia                       </a:t>
            </a:r>
            <a:endParaRPr lang="pl-PL" sz="2400" b="0" strike="noStrike" spc="-1" dirty="0">
              <a:solidFill>
                <a:srgbClr val="002060"/>
              </a:solidFill>
              <a:highlight>
                <a:srgbClr val="FFFF00"/>
              </a:highlight>
              <a:latin typeface="Euphemia"/>
            </a:endParaRPr>
          </a:p>
        </p:txBody>
      </p:sp>
      <p:pic>
        <p:nvPicPr>
          <p:cNvPr id="448" name="Obraz 447"/>
          <p:cNvPicPr/>
          <p:nvPr/>
        </p:nvPicPr>
        <p:blipFill>
          <a:blip r:embed="rId3"/>
          <a:stretch/>
        </p:blipFill>
        <p:spPr>
          <a:xfrm>
            <a:off x="3960000" y="1980000"/>
            <a:ext cx="4140000" cy="3267360"/>
          </a:xfrm>
          <a:prstGeom prst="rect">
            <a:avLst/>
          </a:prstGeom>
          <a:ln w="0">
            <a:noFill/>
          </a:ln>
        </p:spPr>
      </p:pic>
      <p:pic>
        <p:nvPicPr>
          <p:cNvPr id="449" name="Obraz 448"/>
          <p:cNvPicPr/>
          <p:nvPr/>
        </p:nvPicPr>
        <p:blipFill>
          <a:blip r:embed="rId4"/>
          <a:stretch/>
        </p:blipFill>
        <p:spPr>
          <a:xfrm>
            <a:off x="7782480" y="3033360"/>
            <a:ext cx="4304880" cy="3266640"/>
          </a:xfrm>
          <a:prstGeom prst="rect">
            <a:avLst/>
          </a:prstGeom>
          <a:ln w="0">
            <a:noFill/>
          </a:ln>
        </p:spPr>
      </p:pic>
      <p:pic>
        <p:nvPicPr>
          <p:cNvPr id="450" name="Obraz 449"/>
          <p:cNvPicPr/>
          <p:nvPr/>
        </p:nvPicPr>
        <p:blipFill>
          <a:blip r:embed="rId5"/>
          <a:stretch/>
        </p:blipFill>
        <p:spPr>
          <a:xfrm>
            <a:off x="210240" y="1260000"/>
            <a:ext cx="3929760" cy="3355200"/>
          </a:xfrm>
          <a:prstGeom prst="rect">
            <a:avLst/>
          </a:prstGeom>
          <a:ln w="0">
            <a:noFill/>
          </a:ln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794F00E8-DB1E-A1B5-C7A9-04D9866545AB}"/>
              </a:ext>
            </a:extLst>
          </p:cNvPr>
          <p:cNvSpPr txBox="1"/>
          <p:nvPr/>
        </p:nvSpPr>
        <p:spPr>
          <a:xfrm>
            <a:off x="414779" y="6165130"/>
            <a:ext cx="7314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>
                <a:highlight>
                  <a:srgbClr val="FFFF00"/>
                </a:highlight>
              </a:rPr>
              <a:t>Jeden z najtrudniejszych guzów w przejściu </a:t>
            </a:r>
            <a:r>
              <a:rPr lang="pl-PL" b="1" dirty="0" err="1">
                <a:highlight>
                  <a:srgbClr val="FFFF00"/>
                </a:highlight>
              </a:rPr>
              <a:t>szyjno</a:t>
            </a:r>
            <a:r>
              <a:rPr lang="pl-PL" b="1" dirty="0">
                <a:highlight>
                  <a:srgbClr val="FFFF00"/>
                </a:highlight>
              </a:rPr>
              <a:t> –piersiowym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p15="http://schemas.microsoft.com/office/powerpoint/2012/main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PlaceHolder 1"/>
          <p:cNvSpPr>
            <a:spLocks noGrp="1"/>
          </p:cNvSpPr>
          <p:nvPr>
            <p:ph/>
          </p:nvPr>
        </p:nvSpPr>
        <p:spPr>
          <a:xfrm>
            <a:off x="900000" y="360000"/>
            <a:ext cx="11160000" cy="46800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400" b="1" strike="noStrike" spc="-1" dirty="0">
                <a:solidFill>
                  <a:srgbClr val="C9211E"/>
                </a:solidFill>
                <a:latin typeface="Euphemia"/>
              </a:rPr>
              <a:t>OPERACYJNE LECZENIE GUZÓW RDZENIA I KANAŁU KRĘGOWEGO ( SPINAL TUMORS )  </a:t>
            </a:r>
            <a:endParaRPr lang="pl-PL" sz="2400" b="0" strike="noStrike" spc="-1" dirty="0">
              <a:solidFill>
                <a:srgbClr val="164B4F"/>
              </a:solidFill>
              <a:latin typeface="Euphemia"/>
            </a:endParaRPr>
          </a:p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400" b="1" strike="noStrike" spc="-1" dirty="0">
                <a:solidFill>
                  <a:srgbClr val="C9211E"/>
                </a:solidFill>
                <a:latin typeface="Euphemia"/>
              </a:rPr>
              <a:t>GUZY RDZENIA I KANAŁU KRĘGOWEGO mogą występować</a:t>
            </a:r>
            <a:r>
              <a:rPr lang="pl-PL" sz="2400" b="1" spc="-1" dirty="0">
                <a:solidFill>
                  <a:srgbClr val="C9211E"/>
                </a:solidFill>
                <a:latin typeface="Euphemia"/>
              </a:rPr>
              <a:t> </a:t>
            </a:r>
            <a:r>
              <a:rPr lang="pl-PL" sz="2400" b="1" strike="noStrike" spc="-1" dirty="0">
                <a:solidFill>
                  <a:srgbClr val="C9211E"/>
                </a:solidFill>
                <a:latin typeface="Euphemia"/>
              </a:rPr>
              <a:t>w obrębie rdzenia kręgowego w odcinku szyjnym i piersiowym. Bardzo trudny przypadek wyściółczaka ( </a:t>
            </a:r>
            <a:r>
              <a:rPr lang="pl-PL" sz="2400" b="1" strike="noStrike" spc="-1" dirty="0" err="1">
                <a:solidFill>
                  <a:srgbClr val="C9211E"/>
                </a:solidFill>
                <a:latin typeface="Euphemia"/>
              </a:rPr>
              <a:t>ependymoma</a:t>
            </a:r>
            <a:r>
              <a:rPr lang="pl-PL" sz="2400" b="1" strike="noStrike" spc="-1" dirty="0">
                <a:solidFill>
                  <a:srgbClr val="C9211E"/>
                </a:solidFill>
                <a:latin typeface="Euphemia"/>
              </a:rPr>
              <a:t> ) makroskopowo usunięty całkowicie. Pacjentka w stanie neurologicznym bardzo dobrym przychodzi na kontrolę do ambulatorium. Leczenie </a:t>
            </a:r>
            <a:r>
              <a:rPr lang="pl-PL" sz="2400" b="1" strike="noStrike" spc="-1" dirty="0" err="1">
                <a:solidFill>
                  <a:srgbClr val="C9211E"/>
                </a:solidFill>
                <a:latin typeface="Euphemia"/>
              </a:rPr>
              <a:t>adjuwantowe</a:t>
            </a:r>
            <a:r>
              <a:rPr lang="pl-PL" sz="2400" b="1" strike="noStrike" spc="-1" dirty="0">
                <a:solidFill>
                  <a:srgbClr val="C9211E"/>
                </a:solidFill>
                <a:latin typeface="Euphemia"/>
              </a:rPr>
              <a:t>. Pierwotnie drenowana torbiel. Monitorowanie funkcji neurologicznych.      </a:t>
            </a:r>
            <a:endParaRPr lang="pl-PL" sz="2400" b="0" strike="noStrike" spc="-1" dirty="0">
              <a:solidFill>
                <a:srgbClr val="164B4F"/>
              </a:solidFill>
              <a:latin typeface="Euphemia"/>
            </a:endParaRPr>
          </a:p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400" b="1" strike="noStrike" spc="-1" dirty="0">
                <a:solidFill>
                  <a:srgbClr val="C9211E"/>
                </a:solidFill>
                <a:latin typeface="Euphemia"/>
              </a:rPr>
              <a:t>#ependymoma #wysciołczak #rdzen# monitorowanie podczas operacji #neuromonitoring </a:t>
            </a:r>
          </a:p>
          <a:p>
            <a:pPr marL="108000" indent="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None/>
            </a:pPr>
            <a:r>
              <a:rPr lang="pl-PL" sz="2400" b="1" spc="-1" dirty="0">
                <a:solidFill>
                  <a:srgbClr val="C9211E"/>
                </a:solidFill>
                <a:latin typeface="Euphemia"/>
              </a:rPr>
              <a:t>Operacje wykonane w Poznaniu – materiał własny </a:t>
            </a:r>
            <a:r>
              <a:rPr lang="pl-PL" sz="2400" b="1" strike="noStrike" spc="-1" dirty="0">
                <a:solidFill>
                  <a:srgbClr val="C9211E"/>
                </a:solidFill>
                <a:latin typeface="Euphemia"/>
              </a:rPr>
              <a:t>                  </a:t>
            </a:r>
            <a:endParaRPr lang="pl-PL" sz="2400" b="0" strike="noStrike" spc="-1" dirty="0">
              <a:solidFill>
                <a:srgbClr val="164B4F"/>
              </a:solidFill>
              <a:latin typeface="Euphemi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p15="http://schemas.microsoft.com/office/powerpoint/2012/main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PlaceHolder 1"/>
          <p:cNvSpPr>
            <a:spLocks noGrp="1"/>
          </p:cNvSpPr>
          <p:nvPr>
            <p:ph/>
          </p:nvPr>
        </p:nvSpPr>
        <p:spPr>
          <a:xfrm>
            <a:off x="0" y="360000"/>
            <a:ext cx="11880000" cy="12600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400" b="1" strike="noStrike" spc="-1" dirty="0">
                <a:solidFill>
                  <a:srgbClr val="002060"/>
                </a:solidFill>
                <a:highlight>
                  <a:srgbClr val="FFFF00"/>
                </a:highlight>
                <a:latin typeface="Euphemia"/>
              </a:rPr>
              <a:t>OPERACYJNE LECZENIE GUZÓW RDZENIA I KANAŁU KRĘGOWEGO ( SPINAL TUMORS ) </a:t>
            </a:r>
            <a:r>
              <a:rPr lang="pl-PL" sz="2400" b="1" strike="noStrike" spc="-1" dirty="0" err="1">
                <a:solidFill>
                  <a:srgbClr val="002060"/>
                </a:solidFill>
                <a:highlight>
                  <a:srgbClr val="FFFF00"/>
                </a:highlight>
                <a:latin typeface="Euphemia"/>
              </a:rPr>
              <a:t>Wysciółczak</a:t>
            </a:r>
            <a:r>
              <a:rPr lang="pl-PL" sz="2400" b="1" strike="noStrike" spc="-1" dirty="0">
                <a:solidFill>
                  <a:srgbClr val="002060"/>
                </a:solidFill>
                <a:highlight>
                  <a:srgbClr val="FFFF00"/>
                </a:highlight>
                <a:latin typeface="Euphemia"/>
              </a:rPr>
              <a:t> nici końcowej rdzenia. ( obrazy przed operacją )    </a:t>
            </a:r>
            <a:endParaRPr lang="pl-PL" sz="2400" b="0" strike="noStrike" spc="-1" dirty="0">
              <a:solidFill>
                <a:srgbClr val="002060"/>
              </a:solidFill>
              <a:highlight>
                <a:srgbClr val="FFFF00"/>
              </a:highlight>
              <a:latin typeface="Euphemia"/>
            </a:endParaRPr>
          </a:p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400" b="1" strike="noStrike" spc="-1" dirty="0">
                <a:solidFill>
                  <a:srgbClr val="C9211E"/>
                </a:solidFill>
                <a:latin typeface="Euphemia"/>
              </a:rPr>
              <a:t>  </a:t>
            </a:r>
            <a:endParaRPr lang="pl-PL" sz="2400" b="0" strike="noStrike" spc="-1" dirty="0">
              <a:solidFill>
                <a:srgbClr val="164B4F"/>
              </a:solidFill>
              <a:latin typeface="Euphemia"/>
            </a:endParaRPr>
          </a:p>
        </p:txBody>
      </p:sp>
      <p:pic>
        <p:nvPicPr>
          <p:cNvPr id="453" name="Obraz 452"/>
          <p:cNvPicPr/>
          <p:nvPr/>
        </p:nvPicPr>
        <p:blipFill>
          <a:blip r:embed="rId3"/>
          <a:stretch/>
        </p:blipFill>
        <p:spPr>
          <a:xfrm>
            <a:off x="4601160" y="1260000"/>
            <a:ext cx="3999240" cy="3100680"/>
          </a:xfrm>
          <a:prstGeom prst="rect">
            <a:avLst/>
          </a:prstGeom>
          <a:ln w="0">
            <a:noFill/>
          </a:ln>
        </p:spPr>
      </p:pic>
      <p:pic>
        <p:nvPicPr>
          <p:cNvPr id="454" name="Obraz 453"/>
          <p:cNvPicPr/>
          <p:nvPr/>
        </p:nvPicPr>
        <p:blipFill>
          <a:blip r:embed="rId4"/>
          <a:stretch/>
        </p:blipFill>
        <p:spPr>
          <a:xfrm>
            <a:off x="8100000" y="1260000"/>
            <a:ext cx="3960000" cy="3148200"/>
          </a:xfrm>
          <a:prstGeom prst="rect">
            <a:avLst/>
          </a:prstGeom>
          <a:ln w="0">
            <a:noFill/>
          </a:ln>
        </p:spPr>
      </p:pic>
      <p:pic>
        <p:nvPicPr>
          <p:cNvPr id="455" name="Obraz 454"/>
          <p:cNvPicPr/>
          <p:nvPr/>
        </p:nvPicPr>
        <p:blipFill>
          <a:blip r:embed="rId5"/>
          <a:stretch/>
        </p:blipFill>
        <p:spPr>
          <a:xfrm>
            <a:off x="900000" y="1260000"/>
            <a:ext cx="4059360" cy="3100680"/>
          </a:xfrm>
          <a:prstGeom prst="rect">
            <a:avLst/>
          </a:prstGeom>
          <a:ln w="0">
            <a:noFill/>
          </a:ln>
        </p:spPr>
      </p:pic>
      <p:sp>
        <p:nvSpPr>
          <p:cNvPr id="2" name="Strzałka: w górę 1">
            <a:extLst>
              <a:ext uri="{FF2B5EF4-FFF2-40B4-BE49-F238E27FC236}">
                <a16:creationId xmlns:a16="http://schemas.microsoft.com/office/drawing/2014/main" id="{63B3F837-CE28-6BF9-DC5E-BE9451C706F4}"/>
              </a:ext>
            </a:extLst>
          </p:cNvPr>
          <p:cNvSpPr/>
          <p:nvPr/>
        </p:nvSpPr>
        <p:spPr>
          <a:xfrm rot="16200000">
            <a:off x="7171616" y="1707667"/>
            <a:ext cx="364013" cy="67157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Strzałka: w górę 2">
            <a:extLst>
              <a:ext uri="{FF2B5EF4-FFF2-40B4-BE49-F238E27FC236}">
                <a16:creationId xmlns:a16="http://schemas.microsoft.com/office/drawing/2014/main" id="{8A61CE26-9974-35FC-3FF8-9C1FAE769CAB}"/>
              </a:ext>
            </a:extLst>
          </p:cNvPr>
          <p:cNvSpPr/>
          <p:nvPr/>
        </p:nvSpPr>
        <p:spPr>
          <a:xfrm rot="16200000">
            <a:off x="10817583" y="1761956"/>
            <a:ext cx="398826" cy="722241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p15="http://schemas.microsoft.com/office/powerpoint/2012/main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211</TotalTime>
  <Words>810</Words>
  <Application>Microsoft Office PowerPoint</Application>
  <PresentationFormat>Niestandardowy</PresentationFormat>
  <Paragraphs>100</Paragraphs>
  <Slides>19</Slides>
  <Notes>13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3</vt:i4>
      </vt:variant>
      <vt:variant>
        <vt:lpstr>Tytuły slajdów</vt:lpstr>
      </vt:variant>
      <vt:variant>
        <vt:i4>19</vt:i4>
      </vt:variant>
    </vt:vector>
  </HeadingPairs>
  <TitlesOfParts>
    <vt:vector size="28" baseType="lpstr">
      <vt:lpstr>Abadi</vt:lpstr>
      <vt:lpstr>Arial</vt:lpstr>
      <vt:lpstr>Euphemia</vt:lpstr>
      <vt:lpstr>Symbol</vt:lpstr>
      <vt:lpstr>Times New Roman</vt:lpstr>
      <vt:lpstr>Wingdings</vt:lpstr>
      <vt:lpstr>Office Theme</vt:lpstr>
      <vt:lpstr>Office Theme</vt:lpstr>
      <vt:lpstr>Office Theme</vt:lpstr>
      <vt:lpstr>Jarosław Andrychowski </vt:lpstr>
      <vt:lpstr>Prezentacja programu PowerPoint</vt:lpstr>
      <vt:lpstr>Prezentacja programu PowerPoint</vt:lpstr>
      <vt:lpstr>  Zdjęcia podczas operacji spod mikroskopu operacyjnego, nerwy czaszkowe i naczynia   1.Uwidoczniony konflikt nerwu VII z tętnica móżdżkową  2.Mikrochirugiczne odpreparowanie naczynia  3.Dokonanie dekompresji i izolacji naczynia i nerwu ( specjalna wata ) .   Materiał własny operacje wykonane - POZNAN )   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Mały nerwiak przed i po operacji – dostęp zewnątrzoponowy, zewnątrzmózgowy  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Układ Tytuł</dc:title>
  <dc:subject/>
  <dc:creator>Jaroslaw Andrychowski</dc:creator>
  <dc:description/>
  <cp:lastModifiedBy>Jaroslaw Andrychowski</cp:lastModifiedBy>
  <cp:revision>23</cp:revision>
  <dcterms:created xsi:type="dcterms:W3CDTF">2022-12-04T15:26:16Z</dcterms:created>
  <dcterms:modified xsi:type="dcterms:W3CDTF">2022-12-11T19:17:59Z</dcterms:modified>
  <dc:language>pl-PL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ampaign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InternalTags">
    <vt:lpwstr/>
  </property>
  <property fmtid="{D5CDD505-2E9C-101B-9397-08002B2CF9AE}" pid="6" name="LocalizationTags">
    <vt:lpwstr/>
  </property>
  <property fmtid="{D5CDD505-2E9C-101B-9397-08002B2CF9AE}" pid="7" name="Notes">
    <vt:r8>2</vt:r8>
  </property>
  <property fmtid="{D5CDD505-2E9C-101B-9397-08002B2CF9AE}" pid="8" name="PresentationFormat">
    <vt:lpwstr>Niestandardowy</vt:lpwstr>
  </property>
  <property fmtid="{D5CDD505-2E9C-101B-9397-08002B2CF9AE}" pid="9" name="ScenarioTags">
    <vt:lpwstr/>
  </property>
  <property fmtid="{D5CDD505-2E9C-101B-9397-08002B2CF9AE}" pid="10" name="Slides">
    <vt:r8>11</vt:r8>
  </property>
</Properties>
</file>